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3" r:id="rId2"/>
    <p:sldId id="301" r:id="rId3"/>
    <p:sldId id="372" r:id="rId4"/>
    <p:sldId id="373" r:id="rId5"/>
    <p:sldId id="375" r:id="rId6"/>
    <p:sldId id="3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460839"/>
            <a:ext cx="6840594" cy="483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230" y="246167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Пририсуйте детям средства передвижения и средства защиты. Расскажите о том что вы нарисовали и какие меры безопасности надо соблюдать используя нарисованные вами средства передвижения.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322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285</cp:revision>
  <dcterms:created xsi:type="dcterms:W3CDTF">2019-08-19T07:52:16Z</dcterms:created>
  <dcterms:modified xsi:type="dcterms:W3CDTF">2019-10-02T03:02:42Z</dcterms:modified>
</cp:coreProperties>
</file>