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2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2692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8356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72400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9323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58018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8293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6081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2085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5354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4256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6553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5488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765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004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414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8301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40270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  <p:sldLayoutId id="2147483929" r:id="rId15"/>
    <p:sldLayoutId id="21474839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7416824" cy="1562472"/>
          </a:xfrm>
        </p:spPr>
        <p:txBody>
          <a:bodyPr/>
          <a:lstStyle/>
          <a:p>
            <a:pPr algn="ctr"/>
            <a:r>
              <a:rPr lang="ru-RU" sz="4400" dirty="0" smtClean="0"/>
              <a:t>Безопасное движение в осенний период.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88224" y="5864138"/>
            <a:ext cx="3168352" cy="993862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Подготовил отряд ЮИД</a:t>
            </a:r>
          </a:p>
          <a:p>
            <a:pPr algn="l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МАОУ СОШ  №1</a:t>
            </a:r>
          </a:p>
        </p:txBody>
      </p:sp>
      <p:pic>
        <p:nvPicPr>
          <p:cNvPr id="1026" name="Picture 2" descr="https://sun9-66.userapi.com/c856036/v856036809/1373e8/ALVQx63PXR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35715"/>
          <a:stretch/>
        </p:blipFill>
        <p:spPr bwMode="auto">
          <a:xfrm>
            <a:off x="2285577" y="2636912"/>
            <a:ext cx="3492726" cy="466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c2a/000528c1-52ff9d43/img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145"/>
            <a:ext cx="9144000" cy="6871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4929190" cy="260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Вот и наступило время, когда днём ещё вроде бы и не холодно, а ночью приходят заморозки.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itd3.mycdn.me/image?id=839035327443&amp;t=20&amp;plc=WEB&amp;tkn=*twj8AK4Ugn-RACHdEQ_anm2ljJw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860847"/>
            <a:ext cx="4176464" cy="305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4286280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это время начинают работать учебные заведения, а как следствие, на дорогах становится все больше как пешеходов, включая детей, так и автомобилистов.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bezopasnost-detej.ru/images/2013-2/208-4-pravila-dorozhnogo-dvizheniya-detyam-kartink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645024"/>
            <a:ext cx="3168352" cy="2377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1815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Осенью стремительно падает продолжительность светового дня. Дождь становится неотъемлемым спутником на улице, а ветер и туман окончательно усугубляют ситуацию. Одеваться приходится соответствующим образом, а осенью преобладает одежда темных тонов, пешеходы прячутся от сырости под зонтиками, надевают капюшоны, которые мешают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обзору.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если пешеход переходит дорогу уже в сумерках, идет дождь, слякоть поглощает весь испускаемый фарами свет, то человека даже и заметно-то не будет.  </a:t>
            </a:r>
          </a:p>
          <a:p>
            <a:endParaRPr lang="ru-RU" dirty="0"/>
          </a:p>
        </p:txBody>
      </p:sp>
      <p:pic>
        <p:nvPicPr>
          <p:cNvPr id="3" name="Рисунок 2" descr="http://71.mchs.gov.ru/upload/site28/document_news/0KGtq1F1T9-big-reduce3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429132"/>
            <a:ext cx="3006075" cy="199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poltava.vlast.ua/wp-content/uploads/sites/3/old_vlast/2016/02/0kVE20D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928670"/>
            <a:ext cx="3181350" cy="256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sun9-55.userapi.com/c856036/v856036809/1373e2/mwz-pJOKN0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970" b="21017"/>
          <a:stretch/>
        </p:blipFill>
        <p:spPr bwMode="auto">
          <a:xfrm>
            <a:off x="933780" y="4365104"/>
            <a:ext cx="2869501" cy="229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44190"/>
            <a:ext cx="457203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условиях сумерек всегда необходимо дополнять одежду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световозвращателя-ми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Чем больше будет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световозвраща-ющих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элементов на верхней одежде пешехода, тем он будет заметнее на дороге, а значит, будет в большей безопасности.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10768" t="22912" r="41243" b="34129"/>
          <a:stretch>
            <a:fillRect/>
          </a:stretch>
        </p:blipFill>
        <p:spPr bwMode="auto">
          <a:xfrm>
            <a:off x="4932040" y="620688"/>
            <a:ext cx="2118447" cy="184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rcRect l="10377" t="23389" r="41237" b="35258"/>
          <a:stretch>
            <a:fillRect/>
          </a:stretch>
        </p:blipFill>
        <p:spPr bwMode="auto">
          <a:xfrm>
            <a:off x="5613984" y="2852936"/>
            <a:ext cx="2873006" cy="184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s://sun9-70.userapi.com/c851416/v851416809/1f5b4d/MIH7bn9szV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1816865" cy="242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71.userapi.com/c855028/v855028809/13494c/xxdkC1pUjvw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52" t="21184" r="14074" b="28745"/>
          <a:stretch/>
        </p:blipFill>
        <p:spPr bwMode="auto">
          <a:xfrm>
            <a:off x="2627784" y="3573016"/>
            <a:ext cx="2876423" cy="263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43577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забываем и про то, что в дождь дорога превращается в скользкий линолеум, а если она ещё и покрыта мокрыми листьями, то и в каток.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cdn-nus-1.pinme.ru/photo/36/a1/36a14ac225618afb0d2ae05f8081c9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492896"/>
            <a:ext cx="2880320" cy="220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s://sun9-29.userapi.com/c856036/v856036809/1373f3/rU-uxZ7n4FQ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42105"/>
          <a:stretch/>
        </p:blipFill>
        <p:spPr bwMode="auto">
          <a:xfrm>
            <a:off x="827584" y="3501008"/>
            <a:ext cx="343665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отряд ЮИД </a:t>
            </a:r>
            <a:br>
              <a:rPr lang="ru-RU" dirty="0" smtClean="0"/>
            </a:br>
            <a:r>
              <a:rPr lang="ru-RU" dirty="0" smtClean="0"/>
              <a:t>МАОУ «СОШ №1»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Проводит внеклассные мероприятия по ПДД</a:t>
            </a:r>
          </a:p>
          <a:p>
            <a:r>
              <a:rPr lang="ru-RU" dirty="0" smtClean="0"/>
              <a:t>Разрабатывают памятки и листовки бесед с родителями и детьми по правилам поведения на дороге в разное время года, обращая особое внимание на погодные условия(гололед, туманы, осадки в виде дождя и снега)</a:t>
            </a:r>
          </a:p>
          <a:p>
            <a:r>
              <a:rPr lang="ru-RU" dirty="0" smtClean="0"/>
              <a:t>Проводит патруль по популяризации ношения </a:t>
            </a:r>
            <a:r>
              <a:rPr lang="ru-RU" dirty="0" err="1" smtClean="0"/>
              <a:t>световозвращателей</a:t>
            </a:r>
            <a:r>
              <a:rPr lang="ru-RU" dirty="0" smtClean="0"/>
              <a:t> в темное время суток при движении на дороге.</a:t>
            </a:r>
          </a:p>
          <a:p>
            <a:endParaRPr lang="ru-RU" dirty="0" smtClean="0"/>
          </a:p>
        </p:txBody>
      </p:sp>
      <p:pic>
        <p:nvPicPr>
          <p:cNvPr id="5122" name="Picture 2" descr="https://sun9-32.userapi.com/c855028/v855028809/13497e/myHwDlmRpq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44824"/>
            <a:ext cx="2448272" cy="327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046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332656"/>
            <a:ext cx="6347713" cy="1320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https://sun9-56.userapi.com/c855728/v855728809/1355d9/eXpfla0CM8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748"/>
          <a:stretch/>
        </p:blipFill>
        <p:spPr bwMode="auto">
          <a:xfrm>
            <a:off x="179512" y="478159"/>
            <a:ext cx="286325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70.userapi.com/c854428/v854428503/12f4b7/qmeE4dwzlyU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000" b="22000"/>
          <a:stretch/>
        </p:blipFill>
        <p:spPr bwMode="auto">
          <a:xfrm>
            <a:off x="3935093" y="576887"/>
            <a:ext cx="3085179" cy="214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un9-46.userapi.com/c854420/v854420503/12e518/FOS9fOVwO5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559" b="16949"/>
          <a:stretch/>
        </p:blipFill>
        <p:spPr bwMode="auto">
          <a:xfrm>
            <a:off x="3205708" y="2872889"/>
            <a:ext cx="2005449" cy="186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sun9-43.userapi.com/c855628/v855628503/12ee93/Iw9l75qchfw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674" t="-3448" r="1674" b="25861"/>
          <a:stretch/>
        </p:blipFill>
        <p:spPr bwMode="auto">
          <a:xfrm>
            <a:off x="323528" y="3397323"/>
            <a:ext cx="2123728" cy="219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sun9-36.userapi.com/c854420/v854420503/12e522/4ke3rdQuXe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102" b="13366"/>
          <a:stretch/>
        </p:blipFill>
        <p:spPr bwMode="auto">
          <a:xfrm>
            <a:off x="6300192" y="2831536"/>
            <a:ext cx="250087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sun9-45.userapi.com/c855028/v855028809/134960/0F2MpjbKOP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251" b="23980"/>
          <a:stretch/>
        </p:blipFill>
        <p:spPr bwMode="auto">
          <a:xfrm>
            <a:off x="3042767" y="4846344"/>
            <a:ext cx="3134253" cy="183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017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chool-teasher.umi.ru/images/cms/data/5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5665262" cy="466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</TotalTime>
  <Words>255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Безопасное движение в осенний период.</vt:lpstr>
      <vt:lpstr>Слайд 2</vt:lpstr>
      <vt:lpstr>Слайд 3</vt:lpstr>
      <vt:lpstr>Слайд 4</vt:lpstr>
      <vt:lpstr>Слайд 5</vt:lpstr>
      <vt:lpstr>Слайд 6</vt:lpstr>
      <vt:lpstr>Наш отряд ЮИД  МАОУ «СОШ №1»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Тайны   осенней дороги</dc:title>
  <cp:lastModifiedBy>Пользователь Windows</cp:lastModifiedBy>
  <cp:revision>13</cp:revision>
  <dcterms:modified xsi:type="dcterms:W3CDTF">2019-10-21T15:29:44Z</dcterms:modified>
</cp:coreProperties>
</file>