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"/>
  </p:notesMasterIdLst>
  <p:sldIdLst>
    <p:sldId id="325" r:id="rId2"/>
  </p:sldIdLst>
  <p:sldSz cx="9906000" cy="6858000" type="A4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:p15="http://schemas.microsoft.com/office/powerpoint/2012/main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939" autoAdjust="0"/>
  </p:normalViewPr>
  <p:slideViewPr>
    <p:cSldViewPr>
      <p:cViewPr varScale="1">
        <p:scale>
          <a:sx n="70" d="100"/>
          <a:sy n="70" d="100"/>
        </p:scale>
        <p:origin x="1224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746125"/>
            <a:ext cx="53879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17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en-US" sz="623" dirty="0" smtClean="0">
                <a:solidFill>
                  <a:srgbClr val="0070C0"/>
                </a:solidFill>
              </a:rPr>
              <a:t>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24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17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</a:t>
            </a:r>
            <a:r>
              <a:rPr lang="ru-RU" sz="623">
                <a:solidFill>
                  <a:srgbClr val="0070C0"/>
                </a:solidFill>
              </a:rPr>
              <a:t>навигатор </a:t>
            </a:r>
            <a:r>
              <a:rPr lang="ru-RU" sz="623" smtClean="0">
                <a:solidFill>
                  <a:srgbClr val="0070C0"/>
                </a:solidFill>
              </a:rPr>
              <a:t>66</a:t>
            </a:r>
            <a:r>
              <a:rPr lang="en-US" sz="623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9241</TotalTime>
  <Words>453</Words>
  <Application>Microsoft Office PowerPoint</Application>
  <PresentationFormat>Лист A4 (210x297 мм)</PresentationFormat>
  <Paragraphs>33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Автайкина</cp:lastModifiedBy>
  <cp:revision>310</cp:revision>
  <cp:lastPrinted>2019-04-23T09:36:52Z</cp:lastPrinted>
  <dcterms:created xsi:type="dcterms:W3CDTF">2010-08-25T03:43:27Z</dcterms:created>
  <dcterms:modified xsi:type="dcterms:W3CDTF">2019-04-23T09:40:18Z</dcterms:modified>
</cp:coreProperties>
</file>