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718" autoAdjust="0"/>
  </p:normalViewPr>
  <p:slideViewPr>
    <p:cSldViewPr>
      <p:cViewPr varScale="1">
        <p:scale>
          <a:sx n="103" d="100"/>
          <a:sy n="103" d="100"/>
        </p:scale>
        <p:origin x="-48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05E2-EE09-4950-8D63-6E1CB64D395B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4DBC-3796-43E3-ACAC-DE67C5FCE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05E2-EE09-4950-8D63-6E1CB64D395B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4DBC-3796-43E3-ACAC-DE67C5FCE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05E2-EE09-4950-8D63-6E1CB64D395B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4DBC-3796-43E3-ACAC-DE67C5FCE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05E2-EE09-4950-8D63-6E1CB64D395B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4DBC-3796-43E3-ACAC-DE67C5FCE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05E2-EE09-4950-8D63-6E1CB64D395B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4DBC-3796-43E3-ACAC-DE67C5FCE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05E2-EE09-4950-8D63-6E1CB64D395B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4DBC-3796-43E3-ACAC-DE67C5FCE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05E2-EE09-4950-8D63-6E1CB64D395B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4DBC-3796-43E3-ACAC-DE67C5FCE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05E2-EE09-4950-8D63-6E1CB64D395B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4DBC-3796-43E3-ACAC-DE67C5FCE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05E2-EE09-4950-8D63-6E1CB64D395B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4DBC-3796-43E3-ACAC-DE67C5FCE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05E2-EE09-4950-8D63-6E1CB64D395B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14DBC-3796-43E3-ACAC-DE67C5FCE9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E05E2-EE09-4950-8D63-6E1CB64D395B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0114DBC-3796-43E3-ACAC-DE67C5FCE9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BE05E2-EE09-4950-8D63-6E1CB64D395B}" type="datetimeFigureOut">
              <a:rPr lang="ru-RU" smtClean="0"/>
              <a:pPr/>
              <a:t>16.11.2016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0114DBC-3796-43E3-ACAC-DE67C5FCE9D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0352" y="620688"/>
            <a:ext cx="7772400" cy="1080120"/>
          </a:xfrm>
        </p:spPr>
        <p:txBody>
          <a:bodyPr/>
          <a:lstStyle/>
          <a:p>
            <a:pPr algn="ctr"/>
            <a:endParaRPr lang="ru-RU" sz="60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endParaRPr lang="ru-RU" sz="4800" dirty="0">
              <a:latin typeface="Comic Sans MS" pitchFamily="66" charset="0"/>
            </a:endParaRPr>
          </a:p>
        </p:txBody>
      </p:sp>
      <p:pic>
        <p:nvPicPr>
          <p:cNvPr id="1026" name="Picture 2" descr="C:\Documents and Settings\Администратор\Рабочий стол\Конкурс здоровье\облож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376157"/>
            <a:ext cx="5328592" cy="62583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08720"/>
            <a:ext cx="7772400" cy="1368152"/>
          </a:xfrm>
        </p:spPr>
        <p:txBody>
          <a:bodyPr/>
          <a:lstStyle/>
          <a:p>
            <a:r>
              <a:rPr lang="en-US" dirty="0" smtClean="0"/>
              <a:t>Translate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Documents and Settings\Администратор\Рабочий стол\Конкурс здоровье\перев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708920"/>
            <a:ext cx="8547744" cy="28803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968248"/>
          </a:xfrm>
        </p:spPr>
        <p:txBody>
          <a:bodyPr/>
          <a:lstStyle/>
          <a:p>
            <a:pPr algn="ctr"/>
            <a:r>
              <a:rPr lang="en-US" sz="4800" dirty="0" smtClean="0"/>
              <a:t>Which girl is eating a better lunch?</a:t>
            </a:r>
            <a:br>
              <a:rPr lang="en-US" sz="4800" dirty="0" smtClean="0"/>
            </a:br>
            <a:r>
              <a:rPr lang="en-US" sz="4800" dirty="0" smtClean="0"/>
              <a:t> Why is it better?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C:\Documents and Settings\Администратор\Рабочий стол\Конкурс здоровье\две девоч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1008"/>
            <a:ext cx="8676456" cy="2218119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76672"/>
            <a:ext cx="7772400" cy="936104"/>
          </a:xfrm>
        </p:spPr>
        <p:txBody>
          <a:bodyPr/>
          <a:lstStyle/>
          <a:p>
            <a:r>
              <a:rPr lang="en-US" sz="4800" dirty="0" smtClean="0"/>
              <a:t>Answer the questions</a:t>
            </a:r>
            <a:r>
              <a:rPr lang="ru-RU" sz="4800" dirty="0" smtClean="0"/>
              <a:t>: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Documents and Settings\Администратор\Рабочий стол\Конкурс здоровье\вопрос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8280920" cy="463804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692696"/>
            <a:ext cx="7772400" cy="936104"/>
          </a:xfrm>
        </p:spPr>
        <p:txBody>
          <a:bodyPr/>
          <a:lstStyle/>
          <a:p>
            <a:r>
              <a:rPr lang="en-US" sz="4800" dirty="0" smtClean="0"/>
              <a:t>Compare the calories</a:t>
            </a:r>
            <a:r>
              <a:rPr lang="ru-RU" sz="4800" dirty="0" smtClean="0"/>
              <a:t>: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Documents and Settings\Администратор\Рабочий стол\Конкурс здоровье\тро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132856"/>
            <a:ext cx="8474932" cy="403244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692696"/>
            <a:ext cx="7772400" cy="936104"/>
          </a:xfrm>
        </p:spPr>
        <p:txBody>
          <a:bodyPr/>
          <a:lstStyle/>
          <a:p>
            <a:pPr algn="ctr"/>
            <a:r>
              <a:rPr lang="en-US" dirty="0" smtClean="0"/>
              <a:t>Play a game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Documents and Settings\Администратор\Рабочий стол\Конкурс здоровье\игр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916832"/>
            <a:ext cx="6682561" cy="472492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08912" cy="5040560"/>
          </a:xfrm>
        </p:spPr>
        <p:txBody>
          <a:bodyPr/>
          <a:lstStyle/>
          <a:p>
            <a:pPr algn="ctr"/>
            <a:r>
              <a:rPr lang="en-US" sz="4800" dirty="0" smtClean="0"/>
              <a:t>Proverbs</a:t>
            </a:r>
            <a:r>
              <a:rPr lang="ru-RU" sz="4800" dirty="0" smtClean="0"/>
              <a:t>:</a:t>
            </a:r>
            <a:br>
              <a:rPr lang="ru-RU" sz="4800" dirty="0" smtClean="0"/>
            </a:br>
            <a:r>
              <a:rPr lang="ru-RU" sz="4800" dirty="0" smtClean="0"/>
              <a:t> * </a:t>
            </a:r>
            <a:r>
              <a:rPr lang="en-US" sz="4800" dirty="0" smtClean="0"/>
              <a:t>Good health is above wealth.</a:t>
            </a:r>
            <a:br>
              <a:rPr lang="en-US" sz="4800" dirty="0" smtClean="0"/>
            </a:br>
            <a:r>
              <a:rPr lang="en-US" sz="4800" dirty="0" smtClean="0"/>
              <a:t> </a:t>
            </a:r>
            <a:r>
              <a:rPr lang="ru-RU" sz="4800" dirty="0" smtClean="0"/>
              <a:t>* </a:t>
            </a:r>
            <a:r>
              <a:rPr lang="en-US" sz="4800" dirty="0" smtClean="0"/>
              <a:t>Eat to live, not live to eat</a:t>
            </a:r>
            <a:br>
              <a:rPr lang="en-US" sz="4800" dirty="0" smtClean="0"/>
            </a:br>
            <a:r>
              <a:rPr lang="en-US" sz="4800" dirty="0" smtClean="0"/>
              <a:t> </a:t>
            </a:r>
            <a:r>
              <a:rPr lang="ru-RU" sz="4800" dirty="0" smtClean="0"/>
              <a:t>* </a:t>
            </a:r>
            <a:r>
              <a:rPr lang="en-US" sz="4800" dirty="0" smtClean="0"/>
              <a:t>An apple a day keeps the doctor away </a:t>
            </a: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Администратор\Рабочий стол\Конкурс здоровье\сколько съес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692696"/>
            <a:ext cx="5990282" cy="55283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3336400"/>
          </a:xfrm>
        </p:spPr>
        <p:txBody>
          <a:bodyPr/>
          <a:lstStyle/>
          <a:p>
            <a:pPr algn="ctr"/>
            <a:r>
              <a:rPr lang="en-US" sz="6500" dirty="0" smtClean="0"/>
              <a:t/>
            </a:r>
            <a:br>
              <a:rPr lang="en-US" sz="6500" dirty="0" smtClean="0"/>
            </a:br>
            <a:r>
              <a:rPr lang="en-US" sz="6500" dirty="0" smtClean="0"/>
              <a:t/>
            </a:r>
            <a:br>
              <a:rPr lang="en-US" sz="6500" dirty="0" smtClean="0"/>
            </a:br>
            <a:r>
              <a:rPr lang="en-US" sz="6500" dirty="0" smtClean="0"/>
              <a:t/>
            </a:r>
            <a:br>
              <a:rPr lang="en-US" sz="6500" dirty="0" smtClean="0"/>
            </a:br>
            <a:r>
              <a:rPr lang="en-US" sz="7000" dirty="0" smtClean="0"/>
              <a:t>Five basic types of food a person should eat</a:t>
            </a:r>
            <a:endParaRPr lang="ru-RU" sz="7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184272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C00000"/>
                </a:solidFill>
              </a:rPr>
              <a:t>Meat</a:t>
            </a:r>
            <a:br>
              <a:rPr lang="en-US" sz="4800" dirty="0" smtClean="0">
                <a:solidFill>
                  <a:srgbClr val="C00000"/>
                </a:solidFill>
              </a:rPr>
            </a:br>
            <a:r>
              <a:rPr lang="en-US" sz="4800" dirty="0" smtClean="0"/>
              <a:t>helps you have a strong and healthy body by providing protein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Documents and Settings\Администратор\Рабочий стол\Конкурс здоровье\Копия (1) главны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45024"/>
            <a:ext cx="8604448" cy="213503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476672"/>
            <a:ext cx="7772400" cy="3024336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C00000"/>
                </a:solidFill>
              </a:rPr>
              <a:t>Dairy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builds strong teeth and bones by providing calcium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Администратор\Рабочий стол\Конкурс здоровье\Копия (2) главны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573016"/>
            <a:ext cx="8608326" cy="221584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25628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C00000"/>
                </a:solidFill>
              </a:rPr>
              <a:t>Fruits</a:t>
            </a:r>
            <a:r>
              <a:rPr lang="ru-RU" sz="4800" dirty="0" smtClean="0">
                <a:solidFill>
                  <a:srgbClr val="C00000"/>
                </a:solidFill>
              </a:rPr>
              <a:t>/</a:t>
            </a:r>
            <a:r>
              <a:rPr lang="en-US" sz="4800" dirty="0" smtClean="0">
                <a:solidFill>
                  <a:srgbClr val="C00000"/>
                </a:solidFill>
              </a:rPr>
              <a:t>Vegetables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help you have healthy gums, good eyesight etc. by providing Vitamins A and C.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Администратор\Рабочий стол\Конкурс здоровье\Копия (3) главны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645024"/>
            <a:ext cx="8640960" cy="21199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225628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C00000"/>
                </a:solidFill>
              </a:rPr>
              <a:t>Bread</a:t>
            </a:r>
            <a:r>
              <a:rPr lang="ru-RU" sz="4800" dirty="0" smtClean="0">
                <a:solidFill>
                  <a:srgbClr val="C00000"/>
                </a:solidFill>
              </a:rPr>
              <a:t>/</a:t>
            </a:r>
            <a:r>
              <a:rPr lang="en-US" sz="4800" dirty="0" smtClean="0">
                <a:solidFill>
                  <a:srgbClr val="C00000"/>
                </a:solidFill>
              </a:rPr>
              <a:t>cereal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Gives you energy by providing protein, iron, and several </a:t>
            </a:r>
            <a:br>
              <a:rPr lang="en-US" sz="4800" dirty="0" smtClean="0"/>
            </a:br>
            <a:r>
              <a:rPr lang="en-US" sz="4800" dirty="0" smtClean="0"/>
              <a:t>B </a:t>
            </a:r>
            <a:r>
              <a:rPr lang="en-US" sz="4800" dirty="0" err="1" smtClean="0"/>
              <a:t>vitamines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Администратор\Рабочий стол\Конкурс здоровье\Копия (4) главны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645024"/>
            <a:ext cx="8471716" cy="1800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608208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C00000"/>
                </a:solidFill>
              </a:rPr>
              <a:t>Fats</a:t>
            </a:r>
            <a:r>
              <a:rPr lang="ru-RU" sz="4800" dirty="0" smtClean="0">
                <a:solidFill>
                  <a:srgbClr val="C00000"/>
                </a:solidFill>
              </a:rPr>
              <a:t>/</a:t>
            </a:r>
            <a:r>
              <a:rPr lang="en-US" sz="4800" dirty="0" smtClean="0">
                <a:solidFill>
                  <a:srgbClr val="C00000"/>
                </a:solidFill>
              </a:rPr>
              <a:t>Sugars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Fast sources of energy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Администратор\Рабочий стол\Конкурс здоровье\Копия (5) главны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933056"/>
            <a:ext cx="8513657" cy="17281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179</TotalTime>
  <Words>35</Words>
  <Application>Microsoft Office PowerPoint</Application>
  <PresentationFormat>Экран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Слайд 1</vt:lpstr>
      <vt:lpstr>Proverbs:  * Good health is above wealth.  * Eat to live, not live to eat  * An apple a day keeps the doctor away  </vt:lpstr>
      <vt:lpstr>Слайд 3</vt:lpstr>
      <vt:lpstr>   Five basic types of food a person should eat</vt:lpstr>
      <vt:lpstr>Meat helps you have a strong and healthy body by providing protein</vt:lpstr>
      <vt:lpstr>Dairy builds strong teeth and bones by providing calcium</vt:lpstr>
      <vt:lpstr>Fruits/Vegetables help you have healthy gums, good eyesight etc. by providing Vitamins A and C.</vt:lpstr>
      <vt:lpstr>Bread/cereal Gives you energy by providing protein, iron, and several  B vitamines</vt:lpstr>
      <vt:lpstr>Fats/Sugars Fast sources of energy</vt:lpstr>
      <vt:lpstr>Translate:</vt:lpstr>
      <vt:lpstr>Which girl is eating a better lunch?  Why is it better?</vt:lpstr>
      <vt:lpstr>Answer the questions:</vt:lpstr>
      <vt:lpstr>Compare the calories:</vt:lpstr>
      <vt:lpstr>Play a game:</vt:lpstr>
    </vt:vector>
  </TitlesOfParts>
  <Company>Школа №30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СОШ № 30    городская игра  «Мы живём на Урале» </dc:title>
  <dc:creator>Наталья Сергеевна</dc:creator>
  <cp:lastModifiedBy>Елена</cp:lastModifiedBy>
  <cp:revision>85</cp:revision>
  <dcterms:created xsi:type="dcterms:W3CDTF">2012-12-01T03:24:31Z</dcterms:created>
  <dcterms:modified xsi:type="dcterms:W3CDTF">2016-11-15T18:18:48Z</dcterms:modified>
</cp:coreProperties>
</file>