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78" r:id="rId5"/>
    <p:sldId id="259" r:id="rId6"/>
    <p:sldId id="260" r:id="rId7"/>
    <p:sldId id="264" r:id="rId8"/>
    <p:sldId id="261" r:id="rId9"/>
    <p:sldId id="262" r:id="rId10"/>
    <p:sldId id="263" r:id="rId11"/>
    <p:sldId id="265" r:id="rId12"/>
    <p:sldId id="266" r:id="rId13"/>
    <p:sldId id="267" r:id="rId14"/>
    <p:sldId id="268" r:id="rId15"/>
    <p:sldId id="270" r:id="rId16"/>
    <p:sldId id="269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  <p:sldId id="280" r:id="rId26"/>
    <p:sldId id="283" r:id="rId27"/>
    <p:sldId id="284" r:id="rId28"/>
    <p:sldId id="281" r:id="rId29"/>
    <p:sldId id="282" r:id="rId30"/>
    <p:sldId id="285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90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955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730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4302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302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749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732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274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982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253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886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91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672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942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07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107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045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A9EDE-7936-43AC-A78A-EC8A6D4FFFFB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70FC4-F4F9-42BB-BB86-2E848C2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652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34087"/>
            <a:ext cx="9144000" cy="2387600"/>
          </a:xfrm>
        </p:spPr>
        <p:txBody>
          <a:bodyPr>
            <a:normAutofit/>
          </a:bodyPr>
          <a:lstStyle/>
          <a:p>
            <a:r>
              <a:rPr lang="ru-RU" dirty="0" smtClean="0"/>
              <a:t>Сельские достопримечательности на карте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29862" y="2595563"/>
            <a:ext cx="7500203" cy="1032641"/>
          </a:xfrm>
        </p:spPr>
        <p:txBody>
          <a:bodyPr/>
          <a:lstStyle/>
          <a:p>
            <a:r>
              <a:rPr lang="ru-RU" dirty="0" smtClean="0"/>
              <a:t>Проект Российского движения школьников «Я познаю Россию»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7796" y="3238007"/>
            <a:ext cx="5856407" cy="329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285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Единственный в России сельский театр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84124" y="1825625"/>
            <a:ext cx="4369676" cy="4351338"/>
          </a:xfrm>
        </p:spPr>
        <p:txBody>
          <a:bodyPr/>
          <a:lstStyle/>
          <a:p>
            <a:r>
              <a:rPr lang="ru-RU" dirty="0" smtClean="0"/>
              <a:t>П. Мотыгино,</a:t>
            </a:r>
          </a:p>
          <a:p>
            <a:r>
              <a:rPr lang="ru-RU" dirty="0" smtClean="0"/>
              <a:t>Красноярский край</a:t>
            </a:r>
          </a:p>
          <a:p>
            <a:r>
              <a:rPr lang="ru-RU" dirty="0" err="1" smtClean="0"/>
              <a:t>Мотыгинский</a:t>
            </a:r>
            <a:r>
              <a:rPr lang="ru-RU" dirty="0" smtClean="0"/>
              <a:t> драматический театр</a:t>
            </a:r>
            <a:endParaRPr lang="ru-RU" dirty="0"/>
          </a:p>
        </p:txBody>
      </p:sp>
      <p:pic>
        <p:nvPicPr>
          <p:cNvPr id="7170" name="Picture 2" descr="http://my.krskstate.ru/upload/iblock/bb1/7c82eaf682a132818cfb188e1520ae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43" y="1825625"/>
            <a:ext cx="6394903" cy="361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403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27" y="391674"/>
            <a:ext cx="10648950" cy="599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888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Единственное сельское телевидение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47640" y="1825625"/>
            <a:ext cx="4606159" cy="4351338"/>
          </a:xfrm>
        </p:spPr>
        <p:txBody>
          <a:bodyPr/>
          <a:lstStyle/>
          <a:p>
            <a:r>
              <a:rPr lang="ru-RU" dirty="0" smtClean="0"/>
              <a:t>П. Малая Верейка,</a:t>
            </a:r>
          </a:p>
          <a:p>
            <a:r>
              <a:rPr lang="ru-RU" dirty="0" smtClean="0"/>
              <a:t>Воронежская область</a:t>
            </a:r>
            <a:endParaRPr lang="ru-RU" dirty="0"/>
          </a:p>
        </p:txBody>
      </p:sp>
      <p:pic>
        <p:nvPicPr>
          <p:cNvPr id="9218" name="Picture 2" descr="http://sokolov-k.narod.ru/p021.h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382" y="1982514"/>
            <a:ext cx="4306066" cy="358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868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Одно из самых красивых сел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04386" y="1825625"/>
            <a:ext cx="3849414" cy="4351338"/>
          </a:xfrm>
        </p:spPr>
        <p:txBody>
          <a:bodyPr/>
          <a:lstStyle/>
          <a:p>
            <a:r>
              <a:rPr lang="ru-RU" dirty="0" smtClean="0"/>
              <a:t>Село Вятское,</a:t>
            </a:r>
          </a:p>
          <a:p>
            <a:r>
              <a:rPr lang="ru-RU" dirty="0" smtClean="0"/>
              <a:t>Ярославская область</a:t>
            </a:r>
          </a:p>
          <a:p>
            <a:endParaRPr lang="ru-RU" dirty="0"/>
          </a:p>
          <a:p>
            <a:r>
              <a:rPr lang="ru-RU" dirty="0" smtClean="0"/>
              <a:t>Было признано одним из самых красивых сел в РФ</a:t>
            </a:r>
            <a:endParaRPr lang="ru-RU" dirty="0"/>
          </a:p>
        </p:txBody>
      </p:sp>
      <p:pic>
        <p:nvPicPr>
          <p:cNvPr id="11266" name="Picture 2" descr="6 деревень, которые нужно успеть посетить   деревни, россия, съела, это красив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6687754" cy="445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732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10 самых живописных деревень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077" y="433716"/>
            <a:ext cx="8610053" cy="585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755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Самое большое село в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04386" y="1825625"/>
            <a:ext cx="3849414" cy="4351338"/>
          </a:xfrm>
        </p:spPr>
        <p:txBody>
          <a:bodyPr/>
          <a:lstStyle/>
          <a:p>
            <a:r>
              <a:rPr lang="ru-RU" dirty="0" smtClean="0"/>
              <a:t>Село Новая Усмань</a:t>
            </a:r>
          </a:p>
          <a:p>
            <a:r>
              <a:rPr lang="ru-RU" dirty="0" smtClean="0"/>
              <a:t>Воронежская область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Население составляет почти 30 тысяч человек</a:t>
            </a:r>
            <a:endParaRPr lang="ru-RU" dirty="0"/>
          </a:p>
        </p:txBody>
      </p:sp>
      <p:pic>
        <p:nvPicPr>
          <p:cNvPr id="12290" name="Picture 2" descr="Новая Усмань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46" y="1561821"/>
            <a:ext cx="6915040" cy="487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558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Новая Усмань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90" y="737146"/>
            <a:ext cx="8572500" cy="498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2152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Село на берегах </a:t>
            </a:r>
            <a:r>
              <a:rPr lang="ru-RU" dirty="0" err="1" smtClean="0"/>
              <a:t>Кенозерья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89530" y="1825625"/>
            <a:ext cx="4464269" cy="4351338"/>
          </a:xfrm>
        </p:spPr>
        <p:txBody>
          <a:bodyPr/>
          <a:lstStyle/>
          <a:p>
            <a:r>
              <a:rPr lang="ru-RU" dirty="0" smtClean="0"/>
              <a:t>Село Вершинино,</a:t>
            </a:r>
          </a:p>
          <a:p>
            <a:r>
              <a:rPr lang="ru-RU" dirty="0" smtClean="0"/>
              <a:t>Архангельская область</a:t>
            </a:r>
            <a:endParaRPr lang="ru-RU" dirty="0"/>
          </a:p>
        </p:txBody>
      </p:sp>
      <p:pic>
        <p:nvPicPr>
          <p:cNvPr id="14338" name="Picture 2" descr="Вершинино (Архангельская область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70" y="1939159"/>
            <a:ext cx="6367246" cy="423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636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66538" y="1825625"/>
            <a:ext cx="3187262" cy="4351338"/>
          </a:xfrm>
        </p:spPr>
        <p:txBody>
          <a:bodyPr/>
          <a:lstStyle/>
          <a:p>
            <a:r>
              <a:rPr lang="ru-RU" dirty="0" smtClean="0"/>
              <a:t>Самая маленькая часовня в России</a:t>
            </a:r>
          </a:p>
          <a:p>
            <a:endParaRPr lang="ru-RU" dirty="0"/>
          </a:p>
          <a:p>
            <a:r>
              <a:rPr lang="ru-RU" dirty="0" smtClean="0"/>
              <a:t>Внутрь с трудом может зайти даже один человек.</a:t>
            </a:r>
            <a:endParaRPr lang="ru-RU" dirty="0"/>
          </a:p>
        </p:txBody>
      </p:sp>
      <p:pic>
        <p:nvPicPr>
          <p:cNvPr id="15362" name="Picture 2" descr="http://s00.yaplakal.com/pics/pics_original/6/4/7/73997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94" y="1199602"/>
            <a:ext cx="6919277" cy="4539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0300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Село-центр мира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47640" y="1825625"/>
            <a:ext cx="4606159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Село </a:t>
            </a:r>
            <a:r>
              <a:rPr lang="ru-RU" dirty="0" err="1" smtClean="0"/>
              <a:t>Окунево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Омская область</a:t>
            </a:r>
            <a:endParaRPr lang="ru-RU" dirty="0"/>
          </a:p>
        </p:txBody>
      </p:sp>
      <p:pic>
        <p:nvPicPr>
          <p:cNvPr id="16386" name="Picture 2" descr="Окунево (Омская область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54" y="1648828"/>
            <a:ext cx="6119100" cy="4528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391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Богатство российского села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931979" cy="4351338"/>
          </a:xfrm>
        </p:spPr>
        <p:txBody>
          <a:bodyPr/>
          <a:lstStyle/>
          <a:p>
            <a:r>
              <a:rPr lang="ru-RU" dirty="0" smtClean="0"/>
              <a:t>История</a:t>
            </a:r>
          </a:p>
          <a:p>
            <a:r>
              <a:rPr lang="ru-RU" dirty="0" smtClean="0"/>
              <a:t>Культура</a:t>
            </a:r>
          </a:p>
          <a:p>
            <a:r>
              <a:rPr lang="ru-RU" dirty="0" smtClean="0"/>
              <a:t>Традиции</a:t>
            </a:r>
          </a:p>
          <a:p>
            <a:r>
              <a:rPr lang="ru-RU" dirty="0" smtClean="0"/>
              <a:t>Люди</a:t>
            </a:r>
          </a:p>
          <a:p>
            <a:r>
              <a:rPr lang="ru-RU" dirty="0" smtClean="0"/>
              <a:t>Музеи</a:t>
            </a:r>
          </a:p>
          <a:p>
            <a:r>
              <a:rPr lang="ru-RU" dirty="0" smtClean="0"/>
              <a:t>Памятники</a:t>
            </a:r>
          </a:p>
          <a:p>
            <a:r>
              <a:rPr lang="ru-RU" dirty="0" smtClean="0"/>
              <a:t>Природа</a:t>
            </a:r>
          </a:p>
          <a:p>
            <a:r>
              <a:rPr lang="ru-RU" dirty="0" smtClean="0"/>
              <a:t>Этническое многообразие</a:t>
            </a:r>
            <a:endParaRPr lang="ru-RU" dirty="0"/>
          </a:p>
        </p:txBody>
      </p:sp>
      <p:pic>
        <p:nvPicPr>
          <p:cNvPr id="1028" name="Picture 4" descr="http://www.infpol.ru/upload/iblock/03b/03bcefa5ba4758d368fe4534f6f814e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276" y="1538726"/>
            <a:ext cx="6439420" cy="42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9218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Село – полюс холода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35462" y="1825625"/>
            <a:ext cx="3518338" cy="4351338"/>
          </a:xfrm>
        </p:spPr>
        <p:txBody>
          <a:bodyPr/>
          <a:lstStyle/>
          <a:p>
            <a:r>
              <a:rPr lang="ru-RU" b="1" dirty="0"/>
              <a:t>Село Оймякон (Якутия</a:t>
            </a:r>
            <a:r>
              <a:rPr lang="ru-RU" b="1" dirty="0" smtClean="0"/>
              <a:t>)</a:t>
            </a:r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dirty="0"/>
              <a:t>Некоторые путешественники даже считают Оймякон самым холодным местом на планете.</a:t>
            </a: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7410" name="Picture 2" descr="Оймяк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16" y="1886743"/>
            <a:ext cx="6362700" cy="422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6073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900igr.net/up/datai/130659/0009-005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795" y="643703"/>
            <a:ext cx="7616825" cy="517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578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Самое творческое село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/>
              <a:t>Никола-Ленивец (Калужская область)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Здесь живет больше всего художников, архитекторов, дизайнеров и ученых</a:t>
            </a:r>
            <a:endParaRPr lang="ru-RU" dirty="0"/>
          </a:p>
        </p:txBody>
      </p:sp>
      <p:pic>
        <p:nvPicPr>
          <p:cNvPr id="19458" name="Picture 2" descr="Никола-Ленивец (Калужская область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94350" y="2574060"/>
            <a:ext cx="4700588" cy="312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3101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152" y="2588063"/>
            <a:ext cx="10515600" cy="1325563"/>
          </a:xfrm>
        </p:spPr>
        <p:txBody>
          <a:bodyPr/>
          <a:lstStyle/>
          <a:p>
            <a:r>
              <a:rPr lang="ru-RU" dirty="0" smtClean="0"/>
              <a:t>Знаменитые деревни в российской истории и культуре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17745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2.infourok.ru/uploads/ex/0293/00067eba-0a3333c6/img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835" y="166332"/>
            <a:ext cx="7990490" cy="599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6290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8812924" y="2207171"/>
            <a:ext cx="2869324" cy="3969791"/>
          </a:xfrm>
        </p:spPr>
        <p:txBody>
          <a:bodyPr/>
          <a:lstStyle/>
          <a:p>
            <a:r>
              <a:rPr lang="ru-RU" dirty="0" smtClean="0"/>
              <a:t>Нижегородская область</a:t>
            </a:r>
            <a:endParaRPr lang="ru-RU" dirty="0"/>
          </a:p>
        </p:txBody>
      </p:sp>
      <p:pic>
        <p:nvPicPr>
          <p:cNvPr id="21506" name="Picture 2" descr="https://ds04.infourok.ru/uploads/ex/11fd/0005de5c-185b4656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40" y="272119"/>
            <a:ext cx="7659961" cy="574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7912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Палех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219950" y="952856"/>
            <a:ext cx="4133850" cy="4688080"/>
          </a:xfrm>
        </p:spPr>
        <p:txBody>
          <a:bodyPr>
            <a:normAutofit/>
          </a:bodyPr>
          <a:lstStyle/>
          <a:p>
            <a:r>
              <a:rPr lang="ru-RU" dirty="0" smtClean="0"/>
              <a:t>Ивановская область</a:t>
            </a:r>
          </a:p>
          <a:p>
            <a:r>
              <a:rPr lang="ru-RU" dirty="0" smtClean="0"/>
              <a:t>Село Палех – старинное русское село, один из центров русского промысла – лаковой палехской росписи.</a:t>
            </a:r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4578" name="Picture 2" descr="http://smartnews.ru/storage/c/2012/10/31/1351692870_180514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20081"/>
            <a:ext cx="6381750" cy="416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3"/>
          <p:cNvSpPr>
            <a:spLocks noGrp="1"/>
          </p:cNvSpPr>
          <p:nvPr>
            <p:ph sz="half" idx="2"/>
          </p:nvPr>
        </p:nvSpPr>
        <p:spPr>
          <a:xfrm>
            <a:off x="7725102" y="2033794"/>
            <a:ext cx="3628697" cy="360714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735827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s://ic.pics.livejournal.com/otevalm/45358167/1845423/1845423_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065" y="515007"/>
            <a:ext cx="8956894" cy="5577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8355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Село Бородино</a:t>
            </a:r>
            <a:endParaRPr lang="ru-RU" dirty="0"/>
          </a:p>
        </p:txBody>
      </p:sp>
      <p:pic>
        <p:nvPicPr>
          <p:cNvPr id="22530" name="Picture 2" descr="https://ds02.infourok.ru/uploads/ex/0567/00073156-847f3879/hello_html_m3b82df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1038" y="2930811"/>
            <a:ext cx="4697412" cy="2410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289598"/>
            <a:ext cx="5181600" cy="4351338"/>
          </a:xfrm>
        </p:spPr>
        <p:txBody>
          <a:bodyPr/>
          <a:lstStyle/>
          <a:p>
            <a:r>
              <a:rPr lang="ru-RU" dirty="0" smtClean="0"/>
              <a:t>Можайский район </a:t>
            </a:r>
          </a:p>
          <a:p>
            <a:pPr marL="0" indent="0">
              <a:buNone/>
            </a:pPr>
            <a:r>
              <a:rPr lang="ru-RU" dirty="0" smtClean="0"/>
              <a:t>Московской области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Всемирную известность село Бородино приобрело после сражения 26 августа 1812 года – Бородинской битвы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69890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Горки Ленинские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815410" y="643211"/>
            <a:ext cx="4693418" cy="4351338"/>
          </a:xfrm>
        </p:spPr>
        <p:txBody>
          <a:bodyPr/>
          <a:lstStyle/>
          <a:p>
            <a:r>
              <a:rPr lang="ru-RU" dirty="0" smtClean="0"/>
              <a:t>Московская область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Известны тем, что последние годы своей жизни здесь жил В.И. Ленин</a:t>
            </a:r>
            <a:endParaRPr lang="ru-RU" dirty="0"/>
          </a:p>
        </p:txBody>
      </p:sp>
      <p:pic>
        <p:nvPicPr>
          <p:cNvPr id="23554" name="Picture 2" descr="http://silverary.com/wp-content/uploads/2012/09/Gorki-Leninsk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64837"/>
            <a:ext cx="5977211" cy="432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709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Немного статистики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Всего в России около 150 тысяч сёл;</a:t>
            </a:r>
          </a:p>
          <a:p>
            <a:r>
              <a:rPr lang="ru-RU" dirty="0" smtClean="0"/>
              <a:t>Больше всего сёл в Тверской, Псковской и Вологодской областях – в каждом из этих регионов их более 8 тысяч;</a:t>
            </a:r>
          </a:p>
          <a:p>
            <a:r>
              <a:rPr lang="ru-RU" dirty="0" smtClean="0"/>
              <a:t>В сельской местности сегодня живет 27 % россиян, что составляет примерно 37 млн человек;</a:t>
            </a:r>
          </a:p>
          <a:p>
            <a:r>
              <a:rPr lang="ru-RU" dirty="0" smtClean="0"/>
              <a:t>В России сегодня около 42 тысяч школ, из которых около 25 тысяч – сельские школы.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46052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28" y="2660856"/>
            <a:ext cx="9945638" cy="1643130"/>
          </a:xfrm>
        </p:spPr>
        <p:txBody>
          <a:bodyPr/>
          <a:lstStyle/>
          <a:p>
            <a:r>
              <a:rPr lang="ru-RU" dirty="0" smtClean="0"/>
              <a:t>А какими известными селами славится твой край?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2551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8558" y="2556532"/>
            <a:ext cx="10515600" cy="1700158"/>
          </a:xfrm>
        </p:spPr>
        <p:txBody>
          <a:bodyPr>
            <a:normAutofit/>
          </a:bodyPr>
          <a:lstStyle/>
          <a:p>
            <a:r>
              <a:rPr lang="ru-RU" dirty="0" smtClean="0"/>
              <a:t>Самые интересные достопримечательности российских сел и деревень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0882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99434" y="365125"/>
            <a:ext cx="4054366" cy="1325563"/>
          </a:xfrm>
        </p:spPr>
        <p:txBody>
          <a:bodyPr/>
          <a:lstStyle/>
          <a:p>
            <a:r>
              <a:rPr lang="ru-RU" dirty="0" smtClean="0"/>
              <a:t>Дом кузнеца Кириллова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9434" y="2538247"/>
            <a:ext cx="4054366" cy="3638715"/>
          </a:xfrm>
        </p:spPr>
        <p:txBody>
          <a:bodyPr>
            <a:normAutofit/>
          </a:bodyPr>
          <a:lstStyle/>
          <a:p>
            <a:r>
              <a:rPr lang="ru-RU" dirty="0" smtClean="0"/>
              <a:t>Село Кунара, Свердловская </a:t>
            </a:r>
            <a:r>
              <a:rPr lang="ru-RU" dirty="0" smtClean="0"/>
              <a:t>область</a:t>
            </a:r>
          </a:p>
          <a:p>
            <a:endParaRPr lang="ru-RU" dirty="0"/>
          </a:p>
          <a:p>
            <a:r>
              <a:rPr lang="ru-RU" dirty="0" smtClean="0"/>
              <a:t>Этот дом напоминает сказочный терем. </a:t>
            </a:r>
            <a:r>
              <a:rPr lang="ru-RU" dirty="0" smtClean="0"/>
              <a:t>Руками местных умельцев из обычного старого деревянного дома он </a:t>
            </a:r>
            <a:r>
              <a:rPr lang="ru-RU" smtClean="0"/>
              <a:t>стал достопримечательностью</a:t>
            </a:r>
            <a:endParaRPr lang="ru-RU" dirty="0"/>
          </a:p>
        </p:txBody>
      </p:sp>
      <p:pic>
        <p:nvPicPr>
          <p:cNvPr id="2050" name="Picture 2" descr="Необычный деревенский дом (17 фото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567" y="207468"/>
            <a:ext cx="4668673" cy="6224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79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Необычный деревенский дом (17 фото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347" y="396819"/>
            <a:ext cx="9035722" cy="6015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379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Единственный сельский трамвай в мире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42690" y="1825625"/>
            <a:ext cx="4811110" cy="4351338"/>
          </a:xfrm>
        </p:spPr>
        <p:txBody>
          <a:bodyPr/>
          <a:lstStyle/>
          <a:p>
            <a:r>
              <a:rPr lang="ru-RU" dirty="0" smtClean="0"/>
              <a:t>С. Молочное,</a:t>
            </a:r>
          </a:p>
          <a:p>
            <a:r>
              <a:rPr lang="ru-RU" dirty="0" smtClean="0"/>
              <a:t>Республика </a:t>
            </a:r>
            <a:r>
              <a:rPr lang="ru-RU" dirty="0" smtClean="0"/>
              <a:t>Крым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К сожалению, в 2014 году движение было прекращено, однако сейчас есть проекты реконструкции трамвая</a:t>
            </a:r>
            <a:endParaRPr lang="ru-RU" dirty="0"/>
          </a:p>
        </p:txBody>
      </p:sp>
      <p:pic>
        <p:nvPicPr>
          <p:cNvPr id="6146" name="Picture 2" descr="Единственный на планете сельский трамвай нашелся в Крым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2039143"/>
            <a:ext cx="5238750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316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Единственный сельский зоопарк в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61586" y="1825625"/>
            <a:ext cx="3392214" cy="4351338"/>
          </a:xfrm>
        </p:spPr>
        <p:txBody>
          <a:bodyPr/>
          <a:lstStyle/>
          <a:p>
            <a:r>
              <a:rPr lang="ru-RU" dirty="0" smtClean="0"/>
              <a:t>Большеречье, Омская область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Двух недоношенных амурских тигрят в этом зоопарке вскармливала собака</a:t>
            </a:r>
          </a:p>
        </p:txBody>
      </p:sp>
      <p:pic>
        <p:nvPicPr>
          <p:cNvPr id="4098" name="Picture 2" descr="http://m.bk55.ru/fileadmin/bkinform/bk_info_orig_334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16" y="1825625"/>
            <a:ext cx="6078264" cy="391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527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aukcion.zapoved.net/media/com_mtree/images/listings/m/417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845" y="638558"/>
            <a:ext cx="8168618" cy="5432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845802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444</TotalTime>
  <Words>370</Words>
  <Application>Microsoft Office PowerPoint</Application>
  <PresentationFormat>Широкоэкранный</PresentationFormat>
  <Paragraphs>94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3" baseType="lpstr">
      <vt:lpstr>Arial</vt:lpstr>
      <vt:lpstr>Trebuchet MS</vt:lpstr>
      <vt:lpstr>Берлин</vt:lpstr>
      <vt:lpstr>Сельские достопримечательности на карте России</vt:lpstr>
      <vt:lpstr>Богатство российского села</vt:lpstr>
      <vt:lpstr>Немного статистики</vt:lpstr>
      <vt:lpstr>Самые интересные достопримечательности российских сел и деревень</vt:lpstr>
      <vt:lpstr>Дом кузнеца Кириллова</vt:lpstr>
      <vt:lpstr>Презентация PowerPoint</vt:lpstr>
      <vt:lpstr>Единственный сельский трамвай в мире</vt:lpstr>
      <vt:lpstr>Единственный сельский зоопарк в России</vt:lpstr>
      <vt:lpstr>Презентация PowerPoint</vt:lpstr>
      <vt:lpstr>Единственный в России сельский театр</vt:lpstr>
      <vt:lpstr>Презентация PowerPoint</vt:lpstr>
      <vt:lpstr>Единственное сельское телевидение</vt:lpstr>
      <vt:lpstr>Одно из самых красивых сел России</vt:lpstr>
      <vt:lpstr>Презентация PowerPoint</vt:lpstr>
      <vt:lpstr>Самое большое село в России</vt:lpstr>
      <vt:lpstr>Презентация PowerPoint</vt:lpstr>
      <vt:lpstr>Село на берегах Кенозерья</vt:lpstr>
      <vt:lpstr>Презентация PowerPoint</vt:lpstr>
      <vt:lpstr>Село-центр мира</vt:lpstr>
      <vt:lpstr>Село – полюс холода</vt:lpstr>
      <vt:lpstr>Презентация PowerPoint</vt:lpstr>
      <vt:lpstr>Самое творческое село</vt:lpstr>
      <vt:lpstr>Знаменитые деревни в российской истории и культуре</vt:lpstr>
      <vt:lpstr>Презентация PowerPoint</vt:lpstr>
      <vt:lpstr>Презентация PowerPoint</vt:lpstr>
      <vt:lpstr>Палех</vt:lpstr>
      <vt:lpstr>Презентация PowerPoint</vt:lpstr>
      <vt:lpstr>Село Бородино</vt:lpstr>
      <vt:lpstr>Горки Ленинские</vt:lpstr>
      <vt:lpstr>А какими известными селами славится твой край?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Достопримечательности</dc:title>
  <dc:creator>Александр Жидченко</dc:creator>
  <cp:lastModifiedBy>Александр Жидченко</cp:lastModifiedBy>
  <cp:revision>24</cp:revision>
  <dcterms:created xsi:type="dcterms:W3CDTF">2017-11-13T07:28:00Z</dcterms:created>
  <dcterms:modified xsi:type="dcterms:W3CDTF">2017-11-20T10:50:04Z</dcterms:modified>
</cp:coreProperties>
</file>