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2" r:id="rId4"/>
    <p:sldId id="258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86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4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20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1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8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61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56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34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88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9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B1BC-55BB-4652-A144-C79B06EF1FEE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E3B18-25C9-43B5-91BA-505B0CF2D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3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nstagram.com/skm_rus" TargetMode="External"/><Relationship Id="rId7" Type="http://schemas.openxmlformats.org/officeDocument/2006/relationships/hyperlink" Target="https://m.youtube.com/channel/UC8zn2xiQ4DcZnwMp4Vhi0ig?view_as=subscriber" TargetMode="External"/><Relationship Id="rId2" Type="http://schemas.openxmlformats.org/officeDocument/2006/relationships/hyperlink" Target="https://vk.com/skm_r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SKMRus" TargetMode="External"/><Relationship Id="rId5" Type="http://schemas.openxmlformats.org/officeDocument/2006/relationships/hyperlink" Target="https://facebook.com/SKMRus/" TargetMode="External"/><Relationship Id="rId4" Type="http://schemas.openxmlformats.org/officeDocument/2006/relationships/hyperlink" Target="https://t.me/russianmovementofschoolchildre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лого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9" cy="6858000"/>
          </a:xfrm>
        </p:spPr>
      </p:pic>
    </p:spTree>
    <p:extLst>
      <p:ext uri="{BB962C8B-B14F-4D97-AF65-F5344CB8AC3E}">
        <p14:creationId xmlns:p14="http://schemas.microsoft.com/office/powerpoint/2010/main" val="80873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748"/>
          </a:xfrm>
        </p:spPr>
      </p:pic>
    </p:spTree>
    <p:extLst>
      <p:ext uri="{BB962C8B-B14F-4D97-AF65-F5344CB8AC3E}">
        <p14:creationId xmlns:p14="http://schemas.microsoft.com/office/powerpoint/2010/main" val="17769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650"/>
          </a:xfrm>
        </p:spPr>
      </p:pic>
    </p:spTree>
    <p:extLst>
      <p:ext uri="{BB962C8B-B14F-4D97-AF65-F5344CB8AC3E}">
        <p14:creationId xmlns:p14="http://schemas.microsoft.com/office/powerpoint/2010/main" val="28700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738"/>
          </a:xfrm>
        </p:spPr>
      </p:pic>
    </p:spTree>
    <p:extLst>
      <p:ext uri="{BB962C8B-B14F-4D97-AF65-F5344CB8AC3E}">
        <p14:creationId xmlns:p14="http://schemas.microsoft.com/office/powerpoint/2010/main" val="23821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1859"/>
          </a:xfrm>
        </p:spPr>
      </p:pic>
    </p:spTree>
    <p:extLst>
      <p:ext uri="{BB962C8B-B14F-4D97-AF65-F5344CB8AC3E}">
        <p14:creationId xmlns:p14="http://schemas.microsoft.com/office/powerpoint/2010/main" val="26708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ДОПОЛЬНИТЕЛЬНАЯ ИНФОРМАЦИЯ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28600" y="1690688"/>
            <a:ext cx="11772900" cy="4351338"/>
          </a:xfrm>
        </p:spPr>
        <p:txBody>
          <a:bodyPr/>
          <a:lstStyle/>
          <a:p>
            <a:r>
              <a:rPr lang="ru-RU" dirty="0" smtClean="0"/>
              <a:t>Основной сайт: </a:t>
            </a:r>
            <a:r>
              <a:rPr lang="ru-RU" dirty="0" err="1" smtClean="0"/>
              <a:t>рдш.рф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ВК: </a:t>
            </a:r>
            <a:r>
              <a:rPr lang="ru-RU" dirty="0" smtClean="0">
                <a:hlinkClick r:id="rId2"/>
              </a:rPr>
              <a:t>https://vk.com/skm_rus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Инстаграм</a:t>
            </a:r>
            <a:r>
              <a:rPr lang="ru-RU" dirty="0" smtClean="0"/>
              <a:t>: </a:t>
            </a:r>
            <a:r>
              <a:rPr lang="ru-RU" dirty="0" smtClean="0">
                <a:hlinkClick r:id="rId3"/>
              </a:rPr>
              <a:t>http://instagram.com/skm_rus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Телеграм</a:t>
            </a:r>
            <a:r>
              <a:rPr lang="ru-RU" dirty="0" smtClean="0"/>
              <a:t>: </a:t>
            </a:r>
            <a:r>
              <a:rPr lang="ru-RU" dirty="0" smtClean="0">
                <a:hlinkClick r:id="rId4"/>
              </a:rPr>
              <a:t>https://t.me/russianmovementofschoolchildren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Фейсбук</a:t>
            </a:r>
            <a:r>
              <a:rPr lang="ru-RU" dirty="0" smtClean="0"/>
              <a:t>: </a:t>
            </a:r>
            <a:r>
              <a:rPr lang="ru-RU" dirty="0" smtClean="0">
                <a:hlinkClick r:id="rId5"/>
              </a:rPr>
              <a:t>https://facebook.com/SKMRus/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Твиттер</a:t>
            </a:r>
            <a:r>
              <a:rPr lang="ru-RU" dirty="0" smtClean="0"/>
              <a:t>: </a:t>
            </a:r>
            <a:r>
              <a:rPr lang="ru-RU" dirty="0" smtClean="0">
                <a:hlinkClick r:id="rId6"/>
              </a:rPr>
              <a:t>https://twitter.com/SKMRus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Ютуб</a:t>
            </a:r>
            <a:r>
              <a:rPr lang="ru-RU" dirty="0" smtClean="0"/>
              <a:t>: </a:t>
            </a:r>
            <a:r>
              <a:rPr lang="ru-RU" dirty="0" smtClean="0">
                <a:hlinkClick r:id="rId7"/>
              </a:rPr>
              <a:t>https://m.youtube.com/channel/UC8zn2xiQ4DcZnwMp4Vhi0ig?view_as=subscriber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8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9932efcdf3.720 - копия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17297" cy="6858000"/>
          </a:xfrm>
        </p:spPr>
      </p:pic>
    </p:spTree>
    <p:extLst>
      <p:ext uri="{BB962C8B-B14F-4D97-AF65-F5344CB8AC3E}">
        <p14:creationId xmlns:p14="http://schemas.microsoft.com/office/powerpoint/2010/main" val="225669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Объединения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23" name="Объект 2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39" y="1661244"/>
            <a:ext cx="2220229" cy="2614612"/>
          </a:xfr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42" y="1568451"/>
            <a:ext cx="2379591" cy="26146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7" y="1631800"/>
            <a:ext cx="2510027" cy="261461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39" y="4316413"/>
            <a:ext cx="2220229" cy="225850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34" y="4209105"/>
            <a:ext cx="2133408" cy="247312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06" y="4209105"/>
            <a:ext cx="2374288" cy="23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275"/>
          </a:xfrm>
        </p:spPr>
      </p:pic>
    </p:spTree>
    <p:extLst>
      <p:ext uri="{BB962C8B-B14F-4D97-AF65-F5344CB8AC3E}">
        <p14:creationId xmlns:p14="http://schemas.microsoft.com/office/powerpoint/2010/main" val="10091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70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30"/>
            <a:ext cx="12192000" cy="6831070"/>
          </a:xfrm>
        </p:spPr>
      </p:pic>
    </p:spTree>
    <p:extLst>
      <p:ext uri="{BB962C8B-B14F-4D97-AF65-F5344CB8AC3E}">
        <p14:creationId xmlns:p14="http://schemas.microsoft.com/office/powerpoint/2010/main" val="26238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648"/>
          </a:xfrm>
        </p:spPr>
      </p:pic>
    </p:spTree>
    <p:extLst>
      <p:ext uri="{BB962C8B-B14F-4D97-AF65-F5344CB8AC3E}">
        <p14:creationId xmlns:p14="http://schemas.microsoft.com/office/powerpoint/2010/main" val="37007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Рабочие группы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35" y="1478293"/>
            <a:ext cx="8873130" cy="5214107"/>
          </a:xfrm>
        </p:spPr>
      </p:pic>
    </p:spTree>
    <p:extLst>
      <p:ext uri="{BB962C8B-B14F-4D97-AF65-F5344CB8AC3E}">
        <p14:creationId xmlns:p14="http://schemas.microsoft.com/office/powerpoint/2010/main" val="13853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193675"/>
            <a:ext cx="1122045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ВСЕРОССИЙСКИЙ ДЕТСКО-ЮНОШЕСКИЙ СОВЕТ ВОЕННО-ПАТРИОТИЧЕСКОГО НАПРАВЛЕНИЯ РДШ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389989"/>
            <a:ext cx="9353550" cy="5468011"/>
          </a:xfrm>
        </p:spPr>
      </p:pic>
    </p:spTree>
    <p:extLst>
      <p:ext uri="{BB962C8B-B14F-4D97-AF65-F5344CB8AC3E}">
        <p14:creationId xmlns:p14="http://schemas.microsoft.com/office/powerpoint/2010/main" val="15192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8" y="0"/>
            <a:ext cx="12279478" cy="6898393"/>
          </a:xfrm>
        </p:spPr>
      </p:pic>
    </p:spTree>
    <p:extLst>
      <p:ext uri="{BB962C8B-B14F-4D97-AF65-F5344CB8AC3E}">
        <p14:creationId xmlns:p14="http://schemas.microsoft.com/office/powerpoint/2010/main" val="29242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46</Words>
  <Application>Microsoft Office PowerPoint</Application>
  <PresentationFormat>Широкоэкранный</PresentationFormat>
  <Paragraphs>11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Тема Office</vt:lpstr>
      <vt:lpstr>Презентация PowerPoint</vt:lpstr>
      <vt:lpstr>Объединения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Рабочие группы</vt:lpstr>
      <vt:lpstr>ВСЕРОССИЙСКИЙ ДЕТСКО-ЮНОШЕСКИЙ СОВЕТ ВОЕННО-ПАТРИОТИЧЕСКОГО НАПРАВЛЕНИЯ РДШ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ДОПОЛЬНИТЕЛЬНАЯ ИНФОРМАЦИЯ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13</cp:revision>
  <dcterms:created xsi:type="dcterms:W3CDTF">2017-09-24T21:00:07Z</dcterms:created>
  <dcterms:modified xsi:type="dcterms:W3CDTF">2017-09-24T23:15:26Z</dcterms:modified>
</cp:coreProperties>
</file>