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6" r:id="rId2"/>
    <p:sldId id="287" r:id="rId3"/>
    <p:sldId id="348" r:id="rId4"/>
    <p:sldId id="288" r:id="rId5"/>
    <p:sldId id="289" r:id="rId6"/>
    <p:sldId id="290" r:id="rId7"/>
    <p:sldId id="29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 varScale="1">
        <p:scale>
          <a:sx n="107" d="100"/>
          <a:sy n="107" d="100"/>
        </p:scale>
        <p:origin x="1518" y="114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2.png"/><Relationship Id="rId5" Type="http://schemas.openxmlformats.org/officeDocument/2006/relationships/image" Target="../media/image12.jpeg"/><Relationship Id="rId10" Type="http://schemas.openxmlformats.org/officeDocument/2006/relationships/image" Target="../media/image1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652" y="4637562"/>
            <a:ext cx="1652537" cy="1568368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8000"/>
          </a:xfrm>
        </p:spPr>
        <p:txBody>
          <a:bodyPr anchor="ctr">
            <a:normAutofit/>
          </a:bodyPr>
          <a:lstStyle/>
          <a:p>
            <a:r>
              <a:rPr lang="ru-RU" sz="44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ИСТОРИЯ </a:t>
            </a:r>
            <a:br>
              <a:rPr lang="ru-RU" sz="44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4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ГОСАВТОИНСПЕКЦИИ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221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453341" y="735348"/>
            <a:ext cx="36034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столице Российской </a:t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Империи Санкт-Петербурге на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рубеже ХIХ – ХХ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веков значительно увеличилось количество транспортных средств. Перед вами фотография Невского проспекта того времени -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по обеим сторонам трамвайной линии сплошным потоком двигались экипажи: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кареты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, коляски, ландо,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извозчичьи пролетки.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" b="-1"/>
          <a:stretch/>
        </p:blipFill>
        <p:spPr>
          <a:xfrm>
            <a:off x="207985" y="835966"/>
            <a:ext cx="3173245" cy="4270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4" name="Овал 3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652" y="4637562"/>
              <a:ext cx="1652537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3" name="Прямоугольник 12"/>
          <p:cNvSpPr/>
          <p:nvPr/>
        </p:nvSpPr>
        <p:spPr>
          <a:xfrm>
            <a:off x="170883" y="5227539"/>
            <a:ext cx="63111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проезжей части свободно,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кому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как вздумается,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ходили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люди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1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2" y="1090313"/>
            <a:ext cx="6555803" cy="2062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348152" y="3485945"/>
            <a:ext cx="6753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Возникла необходимость в регулировании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движения,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2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 </a:t>
            </a:r>
            <a:r>
              <a:rPr lang="ru-RU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октября 1907 года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утверждено Постановление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Петербургского градоначальника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О введении </a:t>
            </a:r>
            <a:endParaRPr lang="ru-RU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белой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трости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». Оно предполагало появление </a:t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городовых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короткого белого жезла-трости </a:t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регулирования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уличного движения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652" y="4637562"/>
              <a:ext cx="1652537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388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64177" y="514004"/>
            <a:ext cx="40035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ноябре 1922 года в «Инструкции постовому милиционеру»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оговорен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порядок пользования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жезлом.</a:t>
            </a:r>
          </a:p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апример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, п.3 гласил: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случае необходимости задержания отдельных автомотовеломашин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экипажей милиционер останавливает таковые поднятием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жезла».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Ж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езл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стал длиной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11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вершков, революционного красного цвета с желтой рукояткой.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971" y="514004"/>
            <a:ext cx="2466421" cy="3965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9" y="3429000"/>
            <a:ext cx="4451758" cy="3043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Овал 2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652" y="4637562"/>
              <a:ext cx="1652537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0696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22237" y="4273320"/>
            <a:ext cx="63149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городе Ленинграде привычный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сегодня полосатый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жезл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введен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16 апреля 1939 года «для лучшей видимости знаков, подаваемых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милиционером–регулировщиком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», о чем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объявлено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«Бюллетене Госавтоинспекции».</a:t>
            </a:r>
          </a:p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До этого регулирование осуществлялось руками, и многим ленинградцам запомнилась виртуозная работа орудовца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Ивана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Ингура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Даржиновича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) Александрова, что «дирижировал» движением на перекрестке Невского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проспекта с Садовой улицей,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стоя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подиуме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 подсветкой («черепахе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»).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13" y="282557"/>
            <a:ext cx="2390345" cy="3810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16" y="282557"/>
            <a:ext cx="1621307" cy="3799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652" y="4637562"/>
              <a:ext cx="1652537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3043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32913" y="78893"/>
            <a:ext cx="6681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Во время Великой Отечественной </a:t>
            </a:r>
            <a:r>
              <a:rPr lang="ru-RU" sz="1600">
                <a:latin typeface="Segoe UI" panose="020B0502040204020203" pitchFamily="34" charset="0"/>
                <a:cs typeface="Segoe UI" panose="020B0502040204020203" pitchFamily="34" charset="0"/>
              </a:rPr>
              <a:t>войны </a:t>
            </a:r>
            <a:r>
              <a:rPr lang="ru-RU" sz="1600" smtClean="0">
                <a:latin typeface="Segoe UI" panose="020B0502040204020203" pitchFamily="34" charset="0"/>
                <a:cs typeface="Segoe UI" panose="020B0502040204020203" pitchFamily="34" charset="0"/>
              </a:rPr>
              <a:t>стойко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несли службу девушки-регулировщицы отряда ОРУД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(отряд регулирования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уличного движения) в </a:t>
            </a:r>
            <a:r>
              <a:rPr lang="ru-RU" sz="1600">
                <a:latin typeface="Segoe UI" panose="020B0502040204020203" pitchFamily="34" charset="0"/>
                <a:cs typeface="Segoe UI" panose="020B0502040204020203" pitchFamily="34" charset="0"/>
              </a:rPr>
              <a:t>блокадном </a:t>
            </a:r>
            <a:r>
              <a:rPr lang="ru-RU" sz="1600" smtClean="0">
                <a:latin typeface="Segoe UI" panose="020B0502040204020203" pitchFamily="34" charset="0"/>
                <a:cs typeface="Segoe UI" panose="020B0502040204020203" pitchFamily="34" charset="0"/>
              </a:rPr>
              <a:t>Ленинграде.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7" y="1225484"/>
            <a:ext cx="6382390" cy="4587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3131" y="6110070"/>
            <a:ext cx="6771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обошлись без жезла и на ладожской Дороге Жизни,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где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было больше полусотни постов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регулирования движения.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62" y="1473948"/>
            <a:ext cx="6369154" cy="4108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7" y="1300136"/>
            <a:ext cx="6361055" cy="4437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7" y="1376979"/>
            <a:ext cx="6376403" cy="428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7" y="1433553"/>
            <a:ext cx="6369279" cy="4171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087" y="970312"/>
            <a:ext cx="3299666" cy="5022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50" y="960631"/>
            <a:ext cx="3531883" cy="50097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7" y="1451482"/>
            <a:ext cx="6380389" cy="4119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3" name="Овал 32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652" y="4637562"/>
              <a:ext cx="1652537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4284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82303" y="2887053"/>
            <a:ext cx="6588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Видоизменялся жезл: то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цветной пластик, то дерево, появились всевозможные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подсветки стало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реальностью использование светодиодов.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5" y="395996"/>
            <a:ext cx="3158717" cy="2398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r="14843"/>
          <a:stretch/>
        </p:blipFill>
        <p:spPr>
          <a:xfrm>
            <a:off x="3685360" y="395996"/>
            <a:ext cx="3147008" cy="2397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12288" r="2209" b="14791"/>
          <a:stretch/>
        </p:blipFill>
        <p:spPr>
          <a:xfrm>
            <a:off x="345675" y="4025159"/>
            <a:ext cx="3510414" cy="2013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966941" y="3728605"/>
            <a:ext cx="26050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Цель использования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жезла осталась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неизменной - сигналы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подаваемые им, понятны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любому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участнику дорожного </a:t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движения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, если, конечно,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он </a:t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исправно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учил ПДД.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652" y="4637562"/>
              <a:ext cx="1652537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1976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8639</TotalTime>
  <Words>149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Microsoft YaHei UI</vt:lpstr>
      <vt:lpstr>Arial</vt:lpstr>
      <vt:lpstr>Calibri</vt:lpstr>
      <vt:lpstr>Calibri Light</vt:lpstr>
      <vt:lpstr>Segoe UI</vt:lpstr>
      <vt:lpstr>Segoe UI Semibold</vt:lpstr>
      <vt:lpstr>Тема Office</vt:lpstr>
      <vt:lpstr>ИСТОРИЯ  ГОСАВТОИНСПЕКЦИИ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Andrew Efimovsky</cp:lastModifiedBy>
  <cp:revision>276</cp:revision>
  <dcterms:created xsi:type="dcterms:W3CDTF">2019-08-19T07:52:16Z</dcterms:created>
  <dcterms:modified xsi:type="dcterms:W3CDTF">2019-10-01T12:37:36Z</dcterms:modified>
</cp:coreProperties>
</file>