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24" r:id="rId3"/>
    <p:sldId id="326" r:id="rId4"/>
    <p:sldId id="330" r:id="rId5"/>
    <p:sldId id="319" r:id="rId6"/>
    <p:sldId id="314" r:id="rId7"/>
    <p:sldId id="323" r:id="rId8"/>
    <p:sldId id="374" r:id="rId9"/>
    <p:sldId id="310" r:id="rId10"/>
    <p:sldId id="344" r:id="rId11"/>
    <p:sldId id="365" r:id="rId12"/>
    <p:sldId id="343" r:id="rId13"/>
    <p:sldId id="363" r:id="rId14"/>
    <p:sldId id="357" r:id="rId15"/>
    <p:sldId id="370" r:id="rId16"/>
    <p:sldId id="358" r:id="rId17"/>
    <p:sldId id="359" r:id="rId18"/>
    <p:sldId id="371" r:id="rId19"/>
    <p:sldId id="372" r:id="rId20"/>
    <p:sldId id="360" r:id="rId21"/>
    <p:sldId id="364" r:id="rId22"/>
    <p:sldId id="366" r:id="rId23"/>
    <p:sldId id="342" r:id="rId24"/>
    <p:sldId id="341" r:id="rId25"/>
    <p:sldId id="349" r:id="rId26"/>
    <p:sldId id="348" r:id="rId27"/>
    <p:sldId id="332" r:id="rId28"/>
    <p:sldId id="266" r:id="rId29"/>
    <p:sldId id="300" r:id="rId30"/>
    <p:sldId id="368" r:id="rId31"/>
    <p:sldId id="299" r:id="rId32"/>
    <p:sldId id="35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 varScale="1">
        <p:scale>
          <a:sx n="110" d="100"/>
          <a:sy n="110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docs.exdat.com/docs/index-402052.html#1183775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ru.static.z-dn.net/files/d0c/d7509a5f24d5ac8c5fefafbdfeddda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43608" y="390375"/>
            <a:ext cx="770485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Жизнь человека начинается в семье. Если в семье царит мир и согласие, человек чувствует себя уверенно и спокойно. В Российской Федерации семья является объектом государственной семейной политики. Цель государственной семейной политики заключается в обеспечении государством необходимых условий для реализации семьей ее функций и повышении качества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Семейные отношения регулируются в нашей стране семейным законодательством.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- лицо до достижения им возраста 18 лет (совершеннолетия)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,-3акон РФ от 24.07.98 № 124-ФЗ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основных гарантиях прав ребенка в Российской Федерации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stavds4.ru/wp-content/gallery/pravarebenka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27584" y="90872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878270"/>
            <a:ext cx="86409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получение фамилии, имени, отчества;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жить и воспитываться в семье;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своих родителей, совместно проживать с ними, а также на заботу со стороны своих родителей, на воспитание ими и всестороннее развитие;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 общение   с   родителями    и   другими родственниками (в случае расторжения брака между родителями, раздельного  проживания родителей, нахождения в лечебном учреждении,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задержания, ареста, заключения под стражу);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защиту и восстановление своих законных прав и интересов;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выражение своего мнения при решении любого вопроса в семье;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получение содержания от своих родителей и других членов семьи;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владеть и пользоваться имуществом родителей при совместном с ними проживании;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жилье и защиту своих жилищных прав 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злоупотреблений,  в том  числе со стороны родителей (опекунов, попечителей);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 собственности на имущество, полученное в дар или в порядке наследования.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32656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в семье имеет право: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detsad-kitty.ru/uploads/posts/2011-04/1303195692_prevyuprava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118"/>
            <a:ext cx="8064896" cy="6733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ozedu.ru/files/u1111/0008-008-Deti-imejut-pravo-na-vospitanie-v-semejnom-okruzhenii-ili-byt-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ds212.a42.ru/assets/images/212/010101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malchild.ru/images/c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igrosad.ru/published/publicdata/IGROSA87SHOP/attachments/SC/products_pictures/22114-4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edu54.ru/sites/default/files/images/2011/03/94ce23579de6ddd968fcfd7d94acfad224feac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img1.liveinternet.ru/images/attach/c/1/56/921/56921158_1269511334_Prava_rebenka_0010_novuyy_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20 ноября – 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Всемирный день прав ребенка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chtivo.ru/getpic3d/16775388/350/369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08074">
            <a:off x="4932040" y="2852936"/>
            <a:ext cx="3333750" cy="3333750"/>
          </a:xfrm>
          <a:prstGeom prst="rect">
            <a:avLst/>
          </a:prstGeom>
          <a:noFill/>
        </p:spPr>
      </p:pic>
      <p:pic>
        <p:nvPicPr>
          <p:cNvPr id="1028" name="Picture 4" descr="http://www.27trk.ru/post/news/n57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90633">
            <a:off x="784721" y="2694577"/>
            <a:ext cx="292417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lunvads.ucoz.ru/0009-009-Deti-ne-dolzhny-ispolzovatsja-v-kachest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young.rzd.ru/dbmm/images/41/4080/5596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900igr.net/datas/chelovek/Prava-rebjonka.files/0005-005-Deti-imejut-pravo-na-dostatochnoe-pitanie-i-dostatochnoe-kolic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75425" y="345527"/>
            <a:ext cx="6593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какого возраста ребенок имеет право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выражение собственного мнения?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27584" y="1614556"/>
            <a:ext cx="77048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Законом этот возраст не ограничен. Ребенок вправе выражать свое мнение при решении в семье любых вопросов, затрагивающих его интересы.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5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вопросам, затрагивающим интересы ребенка, обязаны выслушать ребенка и в ходе судебного или административного разбирательства. При достижении ребенком 10 лет, учет его мнения в разрешении спора является обязательным и только с согласия ребенка этого возраста возможно: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его имени, фамилии;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восстановление  прав  родителя,  который  был лишен родительских прав;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усыновление,  запись  усыновителя   в   качестве родителя ребенка;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передача его на воспитание в приемную семью (ст. 57 СК РФ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95417" y="367399"/>
            <a:ext cx="77090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и как обязан осуществлять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защиту прав и законных интересов ребенка?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43608" y="1586704"/>
            <a:ext cx="76328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Защиту прав и законных интересов ребенка осуществляют родители, усыновители, опекуны, попечители, органы опеки и попечительства, прокурор, суд. При нарушении прав и законных интересов ребенка родителями, ребенок имеет право обратиться в органы опеки и попечительства, а при достижении 14 лет самостоятельно в суд.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Любой гражданин или должностное лицо, которому стало известно об угрозе жизни и здоровья ребенка, нарушении его прав и законных интересов, обязан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сообщить об этом в органы опеки и попечительства (ст.56 СК РФ).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740584" y="326894"/>
            <a:ext cx="5662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Имеют ли право родители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причинить вред здоровью детей?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115616" y="1565224"/>
            <a:ext cx="75608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Нет, не имеют. При осуществлении родительских прав родители не вправе причинять вред физическому и психическому здоровью детей, их нравственному развитию. Способы воспитания детей должны исключать пренебрежительное, жестокое, грубое, унижающее человеческое достоинство обращение, оскорбление или эксплуатацию детей.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Родители, осуществляющие родительские права в ущерб     правам     и     интересам     детей,     несут ответственность в установленном законом порядке (ч.1 ст.65 СК РФ).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827583" y="368083"/>
            <a:ext cx="83090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права и обязанности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воспитанию и образованию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 имеют родители?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3568" y="1685339"/>
            <a:ext cx="77048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0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имеют равные права и несут равные обязанности в отношении своих детей (родительские права) (ч.1 ст.61 СК РФ).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0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имеют право и обязаны воспитывать своих детей. 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детей, обеспечить получение детьми основного общего образования. Родители с учетом мнения детей имеют право выбора образовательного учреждения и формы обучения детей до получения детьми основного общего образования (ст.63 СК РФ).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48883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          	Международные 		                     организации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   по защите прав личности: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Комитет по правам ребенка, ООН, Комитет по экономическим, социальным и культурным правам, Европейский союз, Евразийское Экономическое Сообщество, ОБСЕ, Совет Европы, Комитет по правам ребенка, Комитет по ликвидации расовой дискриминации, Комитет по ликвидации дискриминации в отношении женщин, Комитет против пыток, Комитет по экономическим, социальным и культурным правам.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ad38.solkamsk.ru/netcat_files/image/image003%2842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16835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78488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Российские организации по защите прав человека (детей):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“Российский детский фонд”, Детская общественная приемная при Министерстве образования РФ, Центр развития демократии и прав человека, Независимые российские общественные организации по защите прав детей, Городские общественные организации по защите прав женщин и детей, Молодежная Школа прав человека и правовой культуры, Центр развития демократии и прав человека, Институт прав человека, Молодежное правозащитное движение, Межрегиональная Ассоциация "За гражданское образование", Фонд защиты гласности, Российские правозащитные сети, Союз комитетов солдатских матерей, Гуманитарно-политологические Центры, Всемирная организация здравоохранения (ВОЗ)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067944" y="764704"/>
            <a:ext cx="48965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 должен знать и помнить, что при осуществлении собственных прав, недопустимо нарушение прав других людей.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" name="Picture 6" descr="http://stat17.privet.ru/lr/092fd052751f0290e62763d4d80e1a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240360" cy="331013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71600" y="4077072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мерой хочешь, чтобы тебя мерили, такой и ты мерь, и как хочешь, чтобы с тобой поступали, так и ты поступай” – так представляли себе взаимосвязь прав и обязанностей библейские мудрецы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3568" y="185934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5730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4820" name="Picture 4" descr="http://wiki.saripkro.ru/images/0012v_enlv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9749">
            <a:off x="6066120" y="433001"/>
            <a:ext cx="2838450" cy="37814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332656"/>
            <a:ext cx="8064896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Основные  документы,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закреплены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права ребенка: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Декларация прав ребёнка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принята  Генеральной    ассамблеей ООН (20.11.1959 г.)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принята Генеральной ассамблеей ООН (20.11.1989 г.)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нашей стране вступила в силу 02.09.1990 г.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РФ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(Глава 2 Права и свободы человека и гражданина принята 12.12.1993г.)</a:t>
            </a:r>
          </a:p>
          <a:p>
            <a:pPr>
              <a:buFont typeface="Arial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Семейный кодекс РФ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(принят 15.11.1997г.)</a:t>
            </a:r>
          </a:p>
          <a:p>
            <a:pPr>
              <a:buFont typeface="Arial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24 июля 1998 г. N 124-ФЗ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основных гарантиях прав ребенка в РФ".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stavds4.ru/wp-content/gallery/pravarebenka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11560" y="62068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9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Все дети имеют равные  права, независимо от расы, цвета кожи, пола, языка, религии, политических или других убеждений, а также независимо от места рождения и положения своих родителей.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право учиться, воспитываться и развиваться физически и духовно, в здоровых и нормальных условиях;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право на имя и принадлежность к стране;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право на защиту, хорошее питание, жилище и медицинское обслуживание;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право на любовь и понимание со стороны своих родителей и семьи, а также со стороны государства, если родственники не могут  помочь;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право быть защищенными против актов жестокости или эксплуатации, они не обязаны делать работу, которая затрудняет их развитие как физически, так и умственно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 descr="http://900igr.net/datas/chelovek/Prava-rebjonka.files/0011-011-Schastja-i-solntsa-vam-d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“Право”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система правил (норм) поведения, регулирующих отношения людей в обществе, установленных и охраняемых государством.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 “право” имеет общий корень с такими словами, как “правило”, “правда”, “справедливость”.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488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Первоначально понятия “хорошо” – “плохо”, действовали в виде традиций и обычаев внутри рода или племени. Затем были записаны в религиозных текстах.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549209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Народные традиции и обычаи, религиозные представления со временем преобразовались в законы, которые действовали на определенной территории и применялись во взаимоотношениях между людьми, проживавшими на данной территории.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все времена главной ценностью для человека являлась и является его жизнь. Подтверждением тому является библейские заповеди. Первая из этих заповедей – “Не убий!”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7048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Международные документы о правах детей: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официальный документ, где записаны права ребенка. В нем прописаны основные принципы, рекомендации. Всего их десять.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Всеобщей декларации прав человека записано, что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“главное право каждого человека – право на жизнь”.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международный договор, в котором оговорены права ребенка. Конвенция в переводе с латинского – договор, соглашение по специальному вопросу, имеющее обязательную силу для тех государств, которые ее подписали. Она содержит три части, 54 статьи.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endParaRPr lang="ru-RU" sz="6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400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90872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основной Закон нашей страны.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Основные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можно квалифицировать на: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 личные (право на жизнь);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 политические (право на свободу слова, совести);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 гражданские (избирательное право);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 социально-экономические (право на труд, на отдых, образование, чистую экологию);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культурные (право на свою национальную культуру, язык).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endParaRPr lang="ru-RU" sz="6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400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9734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612845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Конституции государства закреплены и основные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обязанности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граждан: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Соблюдать законы государства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Платить налоги, сборы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Защищать Отечество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Сохранять природу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Заботится о детях и нетрудоспособных родителях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Беречь памятники культуры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154/01676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75134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Конституции РФ, права ребенка-ученика закреплены в других законах: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Федеральном  законе “Об образовании”</a:t>
            </a:r>
          </a:p>
          <a:p>
            <a:pPr algn="just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Законе “Об основных гарантиях прав ребенка в РФ”</a:t>
            </a:r>
          </a:p>
          <a:p>
            <a:pPr algn="just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120 - ФЗ «Об основах системы профилактики безнадзорности и правонарушений несовершеннолетних”</a:t>
            </a:r>
          </a:p>
          <a:p>
            <a:pPr algn="just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Уставе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образовательного учреждения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844</Words>
  <Application>Microsoft Office PowerPoint</Application>
  <PresentationFormat>Экран (4:3)</PresentationFormat>
  <Paragraphs>113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205</cp:revision>
  <dcterms:created xsi:type="dcterms:W3CDTF">2012-09-20T04:20:37Z</dcterms:created>
  <dcterms:modified xsi:type="dcterms:W3CDTF">2020-10-12T04:16:47Z</dcterms:modified>
</cp:coreProperties>
</file>