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56" r:id="rId2"/>
    <p:sldId id="257" r:id="rId3"/>
    <p:sldId id="258" r:id="rId4"/>
    <p:sldId id="276" r:id="rId5"/>
    <p:sldId id="259" r:id="rId6"/>
    <p:sldId id="269" r:id="rId7"/>
    <p:sldId id="277" r:id="rId8"/>
    <p:sldId id="260" r:id="rId9"/>
    <p:sldId id="268" r:id="rId10"/>
    <p:sldId id="278" r:id="rId11"/>
    <p:sldId id="261" r:id="rId12"/>
    <p:sldId id="279" r:id="rId13"/>
    <p:sldId id="262" r:id="rId14"/>
    <p:sldId id="263" r:id="rId15"/>
    <p:sldId id="264" r:id="rId16"/>
    <p:sldId id="280" r:id="rId17"/>
    <p:sldId id="265" r:id="rId18"/>
    <p:sldId id="266" r:id="rId19"/>
    <p:sldId id="281" r:id="rId20"/>
    <p:sldId id="267" r:id="rId21"/>
    <p:sldId id="282" r:id="rId22"/>
    <p:sldId id="270" r:id="rId23"/>
    <p:sldId id="283" r:id="rId24"/>
    <p:sldId id="271" r:id="rId25"/>
    <p:sldId id="284" r:id="rId26"/>
    <p:sldId id="272" r:id="rId27"/>
    <p:sldId id="285" r:id="rId28"/>
    <p:sldId id="273" r:id="rId29"/>
    <p:sldId id="286" r:id="rId30"/>
    <p:sldId id="274" r:id="rId31"/>
    <p:sldId id="287" r:id="rId32"/>
    <p:sldId id="275" r:id="rId33"/>
    <p:sldId id="288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241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081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692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3762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394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46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848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0334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128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22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79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094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867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468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339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561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685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0A59F-AD54-415C-A848-2DB7A7655250}" type="datetimeFigureOut">
              <a:rPr lang="ru-RU" smtClean="0"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C3A21-16CC-425D-8513-ADEFC2CC67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5755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23337" y="1122363"/>
            <a:ext cx="5722883" cy="2582534"/>
          </a:xfrm>
        </p:spPr>
        <p:txBody>
          <a:bodyPr>
            <a:normAutofit/>
          </a:bodyPr>
          <a:lstStyle/>
          <a:p>
            <a:r>
              <a:rPr lang="ru-RU" dirty="0" smtClean="0"/>
              <a:t>Герои мультфильмов в городах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83014" y="4216893"/>
            <a:ext cx="4945117" cy="1655762"/>
          </a:xfrm>
        </p:spPr>
        <p:txBody>
          <a:bodyPr/>
          <a:lstStyle/>
          <a:p>
            <a:r>
              <a:rPr lang="ru-RU" dirty="0" smtClean="0"/>
              <a:t>Открытый урок к Международному дню анимации 28 октября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79" y="306694"/>
            <a:ext cx="5302952" cy="530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702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video.sibnet.ru/upload/cover/video_687120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09" y="1127345"/>
            <a:ext cx="59055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https://ntvplus.ru/files/stv/5/93/76/72/59376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509" y="2784695"/>
            <a:ext cx="4210050" cy="316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131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Котенок с улицы </a:t>
            </a:r>
            <a:r>
              <a:rPr lang="ru-RU" dirty="0" err="1" smtClean="0"/>
              <a:t>Лизюкова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Воронеж, улица </a:t>
            </a:r>
            <a:r>
              <a:rPr lang="ru-RU" dirty="0" err="1" smtClean="0"/>
              <a:t>Лизюкова</a:t>
            </a:r>
            <a:endParaRPr lang="ru-RU" dirty="0"/>
          </a:p>
        </p:txBody>
      </p:sp>
      <p:pic>
        <p:nvPicPr>
          <p:cNvPr id="5122" name="Picture 2" descr="Памятники мультипликационным персонажам и героям сказок мультипликационные персонажи, памят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41" y="1417582"/>
            <a:ext cx="7620000" cy="517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586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cdn01.ru/files/users/images/eb/2a/eb2ad96c4cfc11723c638ac367e42d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741" y="745084"/>
            <a:ext cx="7679886" cy="5194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958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Фонтан </a:t>
            </a:r>
            <a:r>
              <a:rPr lang="ru-RU" dirty="0"/>
              <a:t>«Бременские музыканты»</a:t>
            </a: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Красноярск</a:t>
            </a:r>
            <a:endParaRPr lang="ru-RU" dirty="0"/>
          </a:p>
        </p:txBody>
      </p:sp>
      <p:pic>
        <p:nvPicPr>
          <p:cNvPr id="6146" name="Picture 2" descr="Памятники мультипликационным персонажам и героям сказок мультипликационные персонажи, памят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71" y="1690688"/>
            <a:ext cx="7620000" cy="482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269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Памятник «Бременские музыканты»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Хабаровск</a:t>
            </a:r>
            <a:endParaRPr lang="ru-RU" dirty="0"/>
          </a:p>
        </p:txBody>
      </p:sp>
      <p:pic>
        <p:nvPicPr>
          <p:cNvPr id="7170" name="Picture 2" descr="Памятники мультипликационным персонажам и героям сказок мультипликационные персонажи, памят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81" y="1690688"/>
            <a:ext cx="7620000" cy="427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0338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Памятники мультипликационным персонажам и героям сказок мультипликационные персонажи, памят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60" y="504497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Хабаровск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3336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playcast.ru/uploads/2014/09/15/98459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61" y="346896"/>
            <a:ext cx="5715000" cy="427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://i48.fastpic.ru/big/2013/0818/ec/9e8c3e5b3e79bfd823058ac43571e5ec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037" y="1701417"/>
            <a:ext cx="6191250" cy="467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0317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Памятники мультипликационным персонажам и героям сказок мультипликационные персонажи, памят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68" y="481012"/>
            <a:ext cx="7620000" cy="567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Хабаровск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18252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Хабаровск</a:t>
            </a:r>
            <a:endParaRPr lang="ru-RU" dirty="0"/>
          </a:p>
        </p:txBody>
      </p:sp>
      <p:pic>
        <p:nvPicPr>
          <p:cNvPr id="10242" name="Picture 2" descr="Памятники мультипликационным персонажам и героям сказок мультипликационные персонажи, памят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23" y="515008"/>
            <a:ext cx="762000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7687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www.o-detstve.ru/assets/images/forteachers/DOU/metod/128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7" y="801522"/>
            <a:ext cx="7317280" cy="487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78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3675"/>
          </a:xfrm>
        </p:spPr>
        <p:txBody>
          <a:bodyPr>
            <a:normAutofit/>
          </a:bodyPr>
          <a:lstStyle/>
          <a:p>
            <a:r>
              <a:rPr lang="ru-RU" dirty="0" smtClean="0"/>
              <a:t>В России очень много мест, посвящённых мультипликационным персонажам</a:t>
            </a:r>
            <a:endParaRPr lang="ru-RU" dirty="0"/>
          </a:p>
        </p:txBody>
      </p:sp>
      <p:pic>
        <p:nvPicPr>
          <p:cNvPr id="1026" name="Picture 2" descr="http://chudor.ru/images/2016/logoped/zanytiy/4/zanyatie-starshaya-logopedicheskaya-fiksiki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421" y="1689960"/>
            <a:ext cx="6729795" cy="474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6710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26924" y="365125"/>
            <a:ext cx="4826876" cy="1325563"/>
          </a:xfrm>
        </p:spPr>
        <p:txBody>
          <a:bodyPr/>
          <a:lstStyle/>
          <a:p>
            <a:r>
              <a:rPr lang="ru-RU" dirty="0" smtClean="0"/>
              <a:t>Памятник «Буратино»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Самара</a:t>
            </a:r>
            <a:endParaRPr lang="ru-RU" dirty="0"/>
          </a:p>
        </p:txBody>
      </p:sp>
      <p:pic>
        <p:nvPicPr>
          <p:cNvPr id="13314" name="Picture 2" descr="Памятники мультипликационным персонажам и героям сказок мультипликационные персонажи, памят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07" y="365125"/>
            <a:ext cx="4130565" cy="619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9928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baby-mult.com/uploads/posts/2016-07/1468924875_vovka-v-tridevyatom-carstve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457" y="767419"/>
            <a:ext cx="65532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2030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8096" y="365125"/>
            <a:ext cx="4905703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«Вовка в тридевятом царстве»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Новосибирск</a:t>
            </a:r>
            <a:endParaRPr lang="ru-RU" dirty="0"/>
          </a:p>
        </p:txBody>
      </p:sp>
      <p:pic>
        <p:nvPicPr>
          <p:cNvPr id="14338" name="Picture 2" descr="Памятники мультипликационным персонажам и героям сказок мультипликационные персонажи, памят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529" y="57861"/>
            <a:ext cx="5006237" cy="680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6489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skusstvo.pro/wp-content/uploads/2016/02/tn_199525_728bba417fab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875" y="1340920"/>
            <a:ext cx="7515445" cy="432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7102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1158" y="365125"/>
            <a:ext cx="4842641" cy="1325563"/>
          </a:xfrm>
        </p:spPr>
        <p:txBody>
          <a:bodyPr/>
          <a:lstStyle/>
          <a:p>
            <a:r>
              <a:rPr lang="ru-RU" dirty="0" smtClean="0"/>
              <a:t>«Маша и медведь»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Стерлитамак, Башкортостан</a:t>
            </a:r>
            <a:endParaRPr lang="ru-RU" dirty="0"/>
          </a:p>
        </p:txBody>
      </p:sp>
      <p:pic>
        <p:nvPicPr>
          <p:cNvPr id="15362" name="Picture 2" descr="http://strmama.ru/upload/forum/83c0ef093d9bafca6bf5f9842b3a7b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913" y="365125"/>
            <a:ext cx="42862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6375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mg11.nnm.me/2/d/6/e/7/f23ed8ec0f2d42c1f3eac74fa3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596" y="747493"/>
            <a:ext cx="6858000" cy="518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9397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«Котёнок по имени «Гав»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Новокузнецк, Кемеровская область</a:t>
            </a:r>
            <a:endParaRPr lang="ru-RU" dirty="0"/>
          </a:p>
        </p:txBody>
      </p:sp>
      <p:pic>
        <p:nvPicPr>
          <p:cNvPr id="16386" name="Picture 2" descr="Памятник сосиске Дружбы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68" y="1690688"/>
            <a:ext cx="66675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6890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yandex.ru/collections/picture/cards/5845983a20cfcd412d7d20a6/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09" y="315310"/>
            <a:ext cx="7337273" cy="564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5347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5559" y="365125"/>
            <a:ext cx="3928240" cy="1325563"/>
          </a:xfrm>
        </p:spPr>
        <p:txBody>
          <a:bodyPr/>
          <a:lstStyle/>
          <a:p>
            <a:r>
              <a:rPr lang="ru-RU" dirty="0" smtClean="0"/>
              <a:t>«Жил-был пёс»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Томск</a:t>
            </a:r>
            <a:endParaRPr lang="ru-RU" dirty="0"/>
          </a:p>
        </p:txBody>
      </p:sp>
      <p:pic>
        <p:nvPicPr>
          <p:cNvPr id="17410" name="Picture 2" descr="https://cirkul.info/sites/default/files/pictures/2014-09-09/shas-spoyu-tomsk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47" y="1027906"/>
            <a:ext cx="6667500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2134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businesspskov.ru/pictures/1203281320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81" y="818547"/>
            <a:ext cx="6639363" cy="519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091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Попробуем собрать карту мультфильмов России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662150" y="2338113"/>
            <a:ext cx="3641835" cy="3652783"/>
          </a:xfrm>
        </p:spPr>
        <p:txBody>
          <a:bodyPr/>
          <a:lstStyle/>
          <a:p>
            <a:r>
              <a:rPr lang="ru-RU" dirty="0" smtClean="0"/>
              <a:t>На доске нужно нарисовать силуэт карты России и на ней наносить города, в которых есть места, посвящённые героям известных мультфильмов</a:t>
            </a:r>
            <a:endParaRPr lang="ru-RU" dirty="0"/>
          </a:p>
        </p:txBody>
      </p:sp>
      <p:pic>
        <p:nvPicPr>
          <p:cNvPr id="2050" name="Picture 2" descr="http://evrodetali.ru/img/kr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922" y="1422893"/>
            <a:ext cx="5043487" cy="504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4182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3766" y="365125"/>
            <a:ext cx="4480034" cy="1325563"/>
          </a:xfrm>
        </p:spPr>
        <p:txBody>
          <a:bodyPr/>
          <a:lstStyle/>
          <a:p>
            <a:r>
              <a:rPr lang="ru-RU" dirty="0" smtClean="0"/>
              <a:t>«Ну погоди!»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Екатеринбург</a:t>
            </a:r>
            <a:endParaRPr lang="ru-RU" dirty="0"/>
          </a:p>
        </p:txBody>
      </p:sp>
      <p:pic>
        <p:nvPicPr>
          <p:cNvPr id="18434" name="Picture 2" descr="https://userscontent2.emaze.com/images/e1649e8a-53ff-4e1f-adb8-0f42e4c7bdcf/61e71414-e7a2-4d66-903e-2241a88a504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72" y="365125"/>
            <a:ext cx="4099974" cy="615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9276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forum.orbita96.ru/uploads/monthly_09_2015/post-68-0-01260200-14423086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7" y="551793"/>
            <a:ext cx="40100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https://cont.ws/uploads/pic/2016/12/6142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359" y="1072054"/>
            <a:ext cx="6908359" cy="518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61594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0" y="365125"/>
            <a:ext cx="4038599" cy="1325563"/>
          </a:xfrm>
        </p:spPr>
        <p:txBody>
          <a:bodyPr/>
          <a:lstStyle/>
          <a:p>
            <a:r>
              <a:rPr lang="ru-RU" dirty="0" smtClean="0"/>
              <a:t>«Дядя Стёпа»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Санкт-Петербург</a:t>
            </a:r>
            <a:endParaRPr lang="ru-RU" dirty="0"/>
          </a:p>
        </p:txBody>
      </p:sp>
      <p:pic>
        <p:nvPicPr>
          <p:cNvPr id="19458" name="Picture 2" descr="Дядя Степа на улице Правд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38" y="756745"/>
            <a:ext cx="6852744" cy="513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0178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 какие места, связанные с мультфильмами есть в Вашем городе и регионе?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7103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kino-online-life.ru/uploads/posts/2016-03/cheburashka-i-krokodil-gena_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989" y="981348"/>
            <a:ext cx="6938908" cy="519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414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Памятник «Крокодил Гена и его друзья»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Г. Раменское, Московская область</a:t>
            </a:r>
            <a:endParaRPr lang="ru-RU" dirty="0"/>
          </a:p>
        </p:txBody>
      </p:sp>
      <p:pic>
        <p:nvPicPr>
          <p:cNvPr id="3074" name="Picture 2" descr="памятник Чебурашке и крокодилу Гене фот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82" y="1690688"/>
            <a:ext cx="6465942" cy="460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611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7841" y="570077"/>
            <a:ext cx="10515600" cy="1325563"/>
          </a:xfrm>
        </p:spPr>
        <p:txBody>
          <a:bodyPr/>
          <a:lstStyle/>
          <a:p>
            <a:r>
              <a:rPr lang="ru-RU" dirty="0" smtClean="0"/>
              <a:t>Памятник «Крокодил Гена и его друзья»</a:t>
            </a:r>
            <a:endParaRPr lang="ru-RU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Г. Прокопьевск, Кемеровская область</a:t>
            </a:r>
            <a:endParaRPr lang="ru-RU" dirty="0"/>
          </a:p>
        </p:txBody>
      </p:sp>
      <p:pic>
        <p:nvPicPr>
          <p:cNvPr id="12290" name="Picture 2" descr="Памятники мультипликационным персонажам и героям сказок мультипликационные персонажи, памят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41" y="1696354"/>
            <a:ext cx="6577395" cy="493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760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ic.pics.livejournal.com/dubikvit/65747770/2816102/2816102_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03" y="340437"/>
            <a:ext cx="8572500" cy="622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22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Памятник коту </a:t>
            </a:r>
            <a:r>
              <a:rPr lang="ru-RU" dirty="0" err="1" smtClean="0"/>
              <a:t>Матроскину</a:t>
            </a:r>
            <a:r>
              <a:rPr lang="ru-RU" dirty="0" smtClean="0"/>
              <a:t> и актёру Олегу </a:t>
            </a:r>
            <a:r>
              <a:rPr lang="ru-RU" dirty="0" err="1" smtClean="0"/>
              <a:t>Табакову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Саратов</a:t>
            </a:r>
            <a:endParaRPr lang="ru-RU" dirty="0"/>
          </a:p>
        </p:txBody>
      </p:sp>
      <p:pic>
        <p:nvPicPr>
          <p:cNvPr id="4098" name="Picture 2" descr="http://im3.turbina.ru/photos.4/7/6/8/4/5/2654867/super.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68" y="1690688"/>
            <a:ext cx="5804885" cy="386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3.turbina.ru/photos.4/0/7/8/4/5/2654870/big.photo/Pamyatnik-Olegu-Pavlovitch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58" y="1396370"/>
            <a:ext cx="3639664" cy="546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777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Почтальон </a:t>
            </a:r>
            <a:r>
              <a:rPr lang="ru-RU" dirty="0"/>
              <a:t>Печкин, Кот </a:t>
            </a:r>
            <a:r>
              <a:rPr lang="ru-RU" dirty="0" err="1"/>
              <a:t>Матроскин</a:t>
            </a:r>
            <a:r>
              <a:rPr lang="ru-RU" dirty="0"/>
              <a:t>, Шарик и Галчонок из «Простоквашино» </a:t>
            </a: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8481848" y="2963917"/>
            <a:ext cx="2871952" cy="3213046"/>
          </a:xfrm>
        </p:spPr>
        <p:txBody>
          <a:bodyPr/>
          <a:lstStyle/>
          <a:p>
            <a:r>
              <a:rPr lang="ru-RU" dirty="0" smtClean="0"/>
              <a:t>Город </a:t>
            </a:r>
            <a:r>
              <a:rPr lang="ru-RU" dirty="0" err="1" smtClean="0"/>
              <a:t>Луховицы</a:t>
            </a:r>
            <a:r>
              <a:rPr lang="ru-RU" dirty="0" smtClean="0"/>
              <a:t>, Московская область</a:t>
            </a:r>
            <a:endParaRPr lang="ru-RU" dirty="0"/>
          </a:p>
        </p:txBody>
      </p:sp>
      <p:pic>
        <p:nvPicPr>
          <p:cNvPr id="11266" name="Picture 2" descr="Памятники мультипликационным персонажам и героям сказок мультипликационные персонажи, памятни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6650421" cy="4954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526331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41</TotalTime>
  <Words>200</Words>
  <Application>Microsoft Office PowerPoint</Application>
  <PresentationFormat>Широкоэкранный</PresentationFormat>
  <Paragraphs>37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Arial</vt:lpstr>
      <vt:lpstr>Trebuchet MS</vt:lpstr>
      <vt:lpstr>Берлин</vt:lpstr>
      <vt:lpstr>Герои мультфильмов в городах России</vt:lpstr>
      <vt:lpstr>В России очень много мест, посвящённых мультипликационным персонажам</vt:lpstr>
      <vt:lpstr>Попробуем собрать карту мультфильмов России</vt:lpstr>
      <vt:lpstr>Презентация PowerPoint</vt:lpstr>
      <vt:lpstr>Памятник «Крокодил Гена и его друзья»</vt:lpstr>
      <vt:lpstr>Памятник «Крокодил Гена и его друзья»</vt:lpstr>
      <vt:lpstr>Презентация PowerPoint</vt:lpstr>
      <vt:lpstr>Памятник коту Матроскину и актёру Олегу Табакову</vt:lpstr>
      <vt:lpstr>Почтальон Печкин, Кот Матроскин, Шарик и Галчонок из «Простоквашино» </vt:lpstr>
      <vt:lpstr>Презентация PowerPoint</vt:lpstr>
      <vt:lpstr>Котенок с улицы Лизюкова</vt:lpstr>
      <vt:lpstr>Презентация PowerPoint</vt:lpstr>
      <vt:lpstr>Фонтан «Бременские музыканты»</vt:lpstr>
      <vt:lpstr>Памятник «Бременские музыканты»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Памятник «Буратино»</vt:lpstr>
      <vt:lpstr>Презентация PowerPoint</vt:lpstr>
      <vt:lpstr>«Вовка в тридевятом царстве»</vt:lpstr>
      <vt:lpstr>Презентация PowerPoint</vt:lpstr>
      <vt:lpstr>«Маша и медведь»</vt:lpstr>
      <vt:lpstr>Презентация PowerPoint</vt:lpstr>
      <vt:lpstr>«Котёнок по имени «Гав»</vt:lpstr>
      <vt:lpstr>Презентация PowerPoint</vt:lpstr>
      <vt:lpstr>«Жил-был пёс»</vt:lpstr>
      <vt:lpstr>Презентация PowerPoint</vt:lpstr>
      <vt:lpstr>«Ну погоди!»</vt:lpstr>
      <vt:lpstr>Презентация PowerPoint</vt:lpstr>
      <vt:lpstr>«Дядя Стёпа»</vt:lpstr>
      <vt:lpstr>А какие места, связанные с мультфильмами есть в Вашем городе и регионе?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Герои мультфильмов в городах России</dc:title>
  <dc:creator>Александр Жидченко</dc:creator>
  <cp:lastModifiedBy>Александр Жидченко</cp:lastModifiedBy>
  <cp:revision>6</cp:revision>
  <dcterms:created xsi:type="dcterms:W3CDTF">2017-10-26T08:27:25Z</dcterms:created>
  <dcterms:modified xsi:type="dcterms:W3CDTF">2017-10-26T09:09:21Z</dcterms:modified>
</cp:coreProperties>
</file>